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9"/>
  </p:notesMasterIdLst>
  <p:sldIdLst>
    <p:sldId id="256" r:id="rId5"/>
    <p:sldId id="259" r:id="rId6"/>
    <p:sldId id="257" r:id="rId7"/>
    <p:sldId id="260" r:id="rId8"/>
    <p:sldId id="296" r:id="rId9"/>
    <p:sldId id="268" r:id="rId10"/>
    <p:sldId id="378" r:id="rId11"/>
    <p:sldId id="568" r:id="rId12"/>
    <p:sldId id="591" r:id="rId13"/>
    <p:sldId id="570" r:id="rId14"/>
    <p:sldId id="592" r:id="rId15"/>
    <p:sldId id="593" r:id="rId16"/>
    <p:sldId id="571" r:id="rId17"/>
    <p:sldId id="594" r:id="rId18"/>
    <p:sldId id="572" r:id="rId19"/>
    <p:sldId id="595" r:id="rId20"/>
    <p:sldId id="596" r:id="rId21"/>
    <p:sldId id="574" r:id="rId22"/>
    <p:sldId id="575" r:id="rId23"/>
    <p:sldId id="597" r:id="rId24"/>
    <p:sldId id="576" r:id="rId25"/>
    <p:sldId id="598" r:id="rId26"/>
    <p:sldId id="578" r:id="rId27"/>
    <p:sldId id="599" r:id="rId28"/>
    <p:sldId id="581" r:id="rId29"/>
    <p:sldId id="600" r:id="rId30"/>
    <p:sldId id="582" r:id="rId31"/>
    <p:sldId id="601" r:id="rId32"/>
    <p:sldId id="602" r:id="rId33"/>
    <p:sldId id="586" r:id="rId34"/>
    <p:sldId id="603" r:id="rId35"/>
    <p:sldId id="588" r:id="rId36"/>
    <p:sldId id="589" r:id="rId37"/>
    <p:sldId id="590" r:id="rId38"/>
    <p:sldId id="515" r:id="rId39"/>
    <p:sldId id="567" r:id="rId40"/>
    <p:sldId id="604" r:id="rId41"/>
    <p:sldId id="569" r:id="rId42"/>
    <p:sldId id="605" r:id="rId43"/>
    <p:sldId id="606" r:id="rId44"/>
    <p:sldId id="573" r:id="rId45"/>
    <p:sldId id="607" r:id="rId46"/>
    <p:sldId id="577" r:id="rId47"/>
    <p:sldId id="608" r:id="rId48"/>
    <p:sldId id="580" r:id="rId49"/>
    <p:sldId id="609" r:id="rId50"/>
    <p:sldId id="610" r:id="rId51"/>
    <p:sldId id="611" r:id="rId52"/>
    <p:sldId id="583" r:id="rId53"/>
    <p:sldId id="612" r:id="rId54"/>
    <p:sldId id="584" r:id="rId55"/>
    <p:sldId id="585" r:id="rId56"/>
    <p:sldId id="613" r:id="rId57"/>
    <p:sldId id="587" r:id="rId58"/>
    <p:sldId id="269" r:id="rId59"/>
    <p:sldId id="514" r:id="rId60"/>
    <p:sldId id="297" r:id="rId61"/>
    <p:sldId id="311" r:id="rId62"/>
    <p:sldId id="561" r:id="rId63"/>
    <p:sldId id="513" r:id="rId64"/>
    <p:sldId id="560" r:id="rId65"/>
    <p:sldId id="313" r:id="rId66"/>
    <p:sldId id="258" r:id="rId67"/>
    <p:sldId id="295" r:id="rId68"/>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D37E0177-E211-42F8-A7CC-FA63384FE6C3}">
          <p14:sldIdLst>
            <p14:sldId id="256"/>
          </p14:sldIdLst>
        </p14:section>
        <p14:section name="Sponsor" id="{D011E8E5-823D-480B-8BF6-54CDB31E68DA}">
          <p14:sldIdLst>
            <p14:sldId id="259"/>
          </p14:sldIdLst>
        </p14:section>
        <p14:section name="Agenda" id="{F647BFF8-4121-4AA9-A3A5-704C7298B4AA}">
          <p14:sldIdLst>
            <p14:sldId id="257"/>
          </p14:sldIdLst>
        </p14:section>
        <p14:section name="Thema 1" id="{8DA5B730-9004-4FB2-8570-6E803035A6CD}">
          <p14:sldIdLst>
            <p14:sldId id="260"/>
          </p14:sldIdLst>
        </p14:section>
        <p14:section name="Pause" id="{E09FC0EB-036B-42F4-8D4C-77CD2076509D}">
          <p14:sldIdLst>
            <p14:sldId id="296"/>
          </p14:sldIdLst>
        </p14:section>
        <p14:section name="Teams - Neuigkeiten" id="{1D8F67D1-9C48-452E-AB05-13C0E309832B}">
          <p14:sldIdLst>
            <p14:sldId id="268"/>
            <p14:sldId id="378"/>
            <p14:sldId id="568"/>
            <p14:sldId id="591"/>
            <p14:sldId id="570"/>
            <p14:sldId id="592"/>
            <p14:sldId id="593"/>
            <p14:sldId id="571"/>
            <p14:sldId id="594"/>
            <p14:sldId id="572"/>
            <p14:sldId id="595"/>
            <p14:sldId id="596"/>
            <p14:sldId id="574"/>
            <p14:sldId id="575"/>
            <p14:sldId id="597"/>
            <p14:sldId id="576"/>
            <p14:sldId id="598"/>
            <p14:sldId id="578"/>
            <p14:sldId id="599"/>
            <p14:sldId id="581"/>
            <p14:sldId id="600"/>
            <p14:sldId id="582"/>
            <p14:sldId id="601"/>
            <p14:sldId id="602"/>
            <p14:sldId id="586"/>
            <p14:sldId id="603"/>
            <p14:sldId id="588"/>
            <p14:sldId id="589"/>
            <p14:sldId id="590"/>
          </p14:sldIdLst>
        </p14:section>
        <p14:section name="Teams - Admin Neuigkeiten" id="{1A73A8CF-7340-4ACC-8994-5D6369A8A3A3}">
          <p14:sldIdLst>
            <p14:sldId id="515"/>
            <p14:sldId id="567"/>
            <p14:sldId id="604"/>
            <p14:sldId id="569"/>
            <p14:sldId id="605"/>
            <p14:sldId id="606"/>
            <p14:sldId id="573"/>
            <p14:sldId id="607"/>
            <p14:sldId id="577"/>
            <p14:sldId id="608"/>
            <p14:sldId id="580"/>
            <p14:sldId id="609"/>
            <p14:sldId id="610"/>
            <p14:sldId id="611"/>
            <p14:sldId id="583"/>
            <p14:sldId id="612"/>
            <p14:sldId id="584"/>
            <p14:sldId id="585"/>
            <p14:sldId id="613"/>
            <p14:sldId id="587"/>
          </p14:sldIdLst>
        </p14:section>
        <p14:section name="Teams Links" id="{C626A91B-1CDC-41DD-9427-AA9AC4C3F91D}">
          <p14:sldIdLst>
            <p14:sldId id="269"/>
          </p14:sldIdLst>
        </p14:section>
        <p14:section name="Microsoft 365 Message Center" id="{0509DF31-EEE8-42C8-AA24-84C932B426A6}">
          <p14:sldIdLst>
            <p14:sldId id="514"/>
          </p14:sldIdLst>
        </p14:section>
        <p14:section name="Thema 2" id="{D6FBB0DD-3BFC-4689-9917-0D4E3F011C42}">
          <p14:sldIdLst>
            <p14:sldId id="297"/>
          </p14:sldIdLst>
        </p14:section>
        <p14:section name="Organisatorisches" id="{758F5043-CBE5-4C5B-AC05-24F0E67CE7B1}">
          <p14:sldIdLst>
            <p14:sldId id="311"/>
            <p14:sldId id="561"/>
            <p14:sldId id="513"/>
            <p14:sldId id="560"/>
            <p14:sldId id="313"/>
          </p14:sldIdLst>
        </p14:section>
        <p14:section name="Final" id="{ED9DC36E-CA50-4511-A993-523054390192}">
          <p14:sldIdLst>
            <p14:sldId id="258"/>
          </p14:sldIdLst>
        </p14:section>
        <p14:section name="Offene Diskussion" id="{3CED83CD-B212-4EFE-8FBC-C7C92AC8FE7A}">
          <p14:sldIdLst>
            <p14:sldId id="29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2483C3-CB0C-4598-9DB1-778FE3877DE7}" v="161" dt="2022-02-17T15:59:01.053"/>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ittlere Formatvorlage 4 - Akz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16" autoAdjust="0"/>
    <p:restoredTop sz="74266" autoAdjust="0"/>
  </p:normalViewPr>
  <p:slideViewPr>
    <p:cSldViewPr snapToGrid="0">
      <p:cViewPr varScale="1">
        <p:scale>
          <a:sx n="114" d="100"/>
          <a:sy n="114" d="100"/>
        </p:scale>
        <p:origin x="1400" y="56"/>
      </p:cViewPr>
      <p:guideLst/>
    </p:cSldViewPr>
  </p:slideViewPr>
  <p:notesTextViewPr>
    <p:cViewPr>
      <p:scale>
        <a:sx n="3" d="2"/>
        <a:sy n="3" d="2"/>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presProps" Target="presProps.xml"/><Relationship Id="rId75"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omas Stensitzki" userId="75cafe6b-2f2a-469b-85c4-eec3b9c972ba" providerId="ADAL" clId="{363DE228-8D93-47E2-A1D5-6CB8C68569A9}"/>
    <pc:docChg chg="undo custSel addSld delSld modSld sldOrd addSection modSection">
      <pc:chgData name="Thomas Stensitzki" userId="75cafe6b-2f2a-469b-85c4-eec3b9c972ba" providerId="ADAL" clId="{363DE228-8D93-47E2-A1D5-6CB8C68569A9}" dt="2021-04-17T16:51:45.081" v="4048" actId="478"/>
      <pc:docMkLst>
        <pc:docMk/>
      </pc:docMkLst>
      <pc:sldChg chg="modSp mod">
        <pc:chgData name="Thomas Stensitzki" userId="75cafe6b-2f2a-469b-85c4-eec3b9c972ba" providerId="ADAL" clId="{363DE228-8D93-47E2-A1D5-6CB8C68569A9}" dt="2021-04-11T08:56:56.521" v="8" actId="20577"/>
        <pc:sldMkLst>
          <pc:docMk/>
          <pc:sldMk cId="671489701" sldId="256"/>
        </pc:sldMkLst>
        <pc:spChg chg="mod">
          <ac:chgData name="Thomas Stensitzki" userId="75cafe6b-2f2a-469b-85c4-eec3b9c972ba" providerId="ADAL" clId="{363DE228-8D93-47E2-A1D5-6CB8C68569A9}" dt="2021-04-11T08:56:56.521" v="8" actId="20577"/>
          <ac:spMkLst>
            <pc:docMk/>
            <pc:sldMk cId="671489701" sldId="256"/>
            <ac:spMk id="3" creationId="{CBA95633-B02D-4A15-A8B1-A38E0A70FD27}"/>
          </ac:spMkLst>
        </pc:spChg>
      </pc:sldChg>
      <pc:sldChg chg="modSp mod">
        <pc:chgData name="Thomas Stensitzki" userId="75cafe6b-2f2a-469b-85c4-eec3b9c972ba" providerId="ADAL" clId="{363DE228-8D93-47E2-A1D5-6CB8C68569A9}" dt="2021-04-11T10:04:19.734" v="21"/>
        <pc:sldMkLst>
          <pc:docMk/>
          <pc:sldMk cId="2855324227" sldId="257"/>
        </pc:sldMkLst>
        <pc:graphicFrameChg chg="mod modGraphic">
          <ac:chgData name="Thomas Stensitzki" userId="75cafe6b-2f2a-469b-85c4-eec3b9c972ba" providerId="ADAL" clId="{363DE228-8D93-47E2-A1D5-6CB8C68569A9}" dt="2021-04-11T10:04:19.734" v="21"/>
          <ac:graphicFrameMkLst>
            <pc:docMk/>
            <pc:sldMk cId="2855324227" sldId="257"/>
            <ac:graphicFrameMk id="6" creationId="{0F955DCC-462D-431D-BBDE-26F10687D590}"/>
          </ac:graphicFrameMkLst>
        </pc:graphicFrameChg>
      </pc:sldChg>
      <pc:sldChg chg="addSp modSp mod">
        <pc:chgData name="Thomas Stensitzki" userId="75cafe6b-2f2a-469b-85c4-eec3b9c972ba" providerId="ADAL" clId="{363DE228-8D93-47E2-A1D5-6CB8C68569A9}" dt="2021-04-15T18:20:42.395" v="3942" actId="1076"/>
        <pc:sldMkLst>
          <pc:docMk/>
          <pc:sldMk cId="3332792154" sldId="258"/>
        </pc:sldMkLst>
        <pc:spChg chg="mod">
          <ac:chgData name="Thomas Stensitzki" userId="75cafe6b-2f2a-469b-85c4-eec3b9c972ba" providerId="ADAL" clId="{363DE228-8D93-47E2-A1D5-6CB8C68569A9}" dt="2021-04-15T18:19:23.763" v="3933" actId="20577"/>
          <ac:spMkLst>
            <pc:docMk/>
            <pc:sldMk cId="3332792154" sldId="258"/>
            <ac:spMk id="3" creationId="{3A5A44EB-7FB9-473A-8ED3-C49DDD2E65AB}"/>
          </ac:spMkLst>
        </pc:spChg>
        <pc:picChg chg="add mod">
          <ac:chgData name="Thomas Stensitzki" userId="75cafe6b-2f2a-469b-85c4-eec3b9c972ba" providerId="ADAL" clId="{363DE228-8D93-47E2-A1D5-6CB8C68569A9}" dt="2021-04-15T18:20:42.395" v="3942" actId="1076"/>
          <ac:picMkLst>
            <pc:docMk/>
            <pc:sldMk cId="3332792154" sldId="258"/>
            <ac:picMk id="5" creationId="{EEE89219-4CF0-44A2-811B-A2CBC860BCCC}"/>
          </ac:picMkLst>
        </pc:picChg>
      </pc:sldChg>
      <pc:sldChg chg="modSp mod">
        <pc:chgData name="Thomas Stensitzki" userId="75cafe6b-2f2a-469b-85c4-eec3b9c972ba" providerId="ADAL" clId="{363DE228-8D93-47E2-A1D5-6CB8C68569A9}" dt="2021-04-11T10:05:00.198" v="62" actId="20577"/>
        <pc:sldMkLst>
          <pc:docMk/>
          <pc:sldMk cId="2698998357" sldId="260"/>
        </pc:sldMkLst>
        <pc:spChg chg="mod">
          <ac:chgData name="Thomas Stensitzki" userId="75cafe6b-2f2a-469b-85c4-eec3b9c972ba" providerId="ADAL" clId="{363DE228-8D93-47E2-A1D5-6CB8C68569A9}" dt="2021-04-11T10:04:38.120" v="22"/>
          <ac:spMkLst>
            <pc:docMk/>
            <pc:sldMk cId="2698998357" sldId="260"/>
            <ac:spMk id="4" creationId="{F3A15CBD-C746-44A3-A4F0-4898CE2F02E6}"/>
          </ac:spMkLst>
        </pc:spChg>
        <pc:spChg chg="mod">
          <ac:chgData name="Thomas Stensitzki" userId="75cafe6b-2f2a-469b-85c4-eec3b9c972ba" providerId="ADAL" clId="{363DE228-8D93-47E2-A1D5-6CB8C68569A9}" dt="2021-04-11T10:05:00.198" v="62" actId="20577"/>
          <ac:spMkLst>
            <pc:docMk/>
            <pc:sldMk cId="2698998357" sldId="260"/>
            <ac:spMk id="5" creationId="{F3459BE7-1731-4733-A912-12977C68CFD6}"/>
          </ac:spMkLst>
        </pc:spChg>
      </pc:sldChg>
      <pc:sldChg chg="modSp mod">
        <pc:chgData name="Thomas Stensitzki" userId="75cafe6b-2f2a-469b-85c4-eec3b9c972ba" providerId="ADAL" clId="{363DE228-8D93-47E2-A1D5-6CB8C68569A9}" dt="2021-04-17T11:19:18.618" v="3944" actId="20577"/>
        <pc:sldMkLst>
          <pc:docMk/>
          <pc:sldMk cId="4007670073" sldId="268"/>
        </pc:sldMkLst>
        <pc:spChg chg="mod">
          <ac:chgData name="Thomas Stensitzki" userId="75cafe6b-2f2a-469b-85c4-eec3b9c972ba" providerId="ADAL" clId="{363DE228-8D93-47E2-A1D5-6CB8C68569A9}" dt="2021-04-17T11:19:18.618" v="3944" actId="20577"/>
          <ac:spMkLst>
            <pc:docMk/>
            <pc:sldMk cId="4007670073" sldId="268"/>
            <ac:spMk id="4" creationId="{F3A15CBD-C746-44A3-A4F0-4898CE2F02E6}"/>
          </ac:spMkLst>
        </pc:spChg>
      </pc:sldChg>
      <pc:sldChg chg="modSp mod">
        <pc:chgData name="Thomas Stensitzki" userId="75cafe6b-2f2a-469b-85c4-eec3b9c972ba" providerId="ADAL" clId="{363DE228-8D93-47E2-A1D5-6CB8C68569A9}" dt="2021-04-13T16:17:42.792" v="3788" actId="6549"/>
        <pc:sldMkLst>
          <pc:docMk/>
          <pc:sldMk cId="2721051844" sldId="269"/>
        </pc:sldMkLst>
        <pc:spChg chg="mod">
          <ac:chgData name="Thomas Stensitzki" userId="75cafe6b-2f2a-469b-85c4-eec3b9c972ba" providerId="ADAL" clId="{363DE228-8D93-47E2-A1D5-6CB8C68569A9}" dt="2021-04-13T16:17:42.792" v="3788" actId="6549"/>
          <ac:spMkLst>
            <pc:docMk/>
            <pc:sldMk cId="2721051844" sldId="269"/>
            <ac:spMk id="5" creationId="{C24DACB5-1BEC-4C86-9652-BAFD8DE56FEF}"/>
          </ac:spMkLst>
        </pc:spChg>
      </pc:sldChg>
      <pc:sldChg chg="modSp mod">
        <pc:chgData name="Thomas Stensitzki" userId="75cafe6b-2f2a-469b-85c4-eec3b9c972ba" providerId="ADAL" clId="{363DE228-8D93-47E2-A1D5-6CB8C68569A9}" dt="2021-04-15T16:27:33.529" v="3888" actId="6549"/>
        <pc:sldMkLst>
          <pc:docMk/>
          <pc:sldMk cId="466045460" sldId="296"/>
        </pc:sldMkLst>
        <pc:spChg chg="mod">
          <ac:chgData name="Thomas Stensitzki" userId="75cafe6b-2f2a-469b-85c4-eec3b9c972ba" providerId="ADAL" clId="{363DE228-8D93-47E2-A1D5-6CB8C68569A9}" dt="2021-04-15T16:27:33.529" v="3888" actId="6549"/>
          <ac:spMkLst>
            <pc:docMk/>
            <pc:sldMk cId="466045460" sldId="296"/>
            <ac:spMk id="3" creationId="{3DE143F2-5A09-45BF-B00B-7298420C5BE2}"/>
          </ac:spMkLst>
        </pc:spChg>
      </pc:sldChg>
      <pc:sldChg chg="modSp mod">
        <pc:chgData name="Thomas Stensitzki" userId="75cafe6b-2f2a-469b-85c4-eec3b9c972ba" providerId="ADAL" clId="{363DE228-8D93-47E2-A1D5-6CB8C68569A9}" dt="2021-04-11T10:05:47.817" v="111" actId="20577"/>
        <pc:sldMkLst>
          <pc:docMk/>
          <pc:sldMk cId="53967156" sldId="297"/>
        </pc:sldMkLst>
        <pc:spChg chg="mod">
          <ac:chgData name="Thomas Stensitzki" userId="75cafe6b-2f2a-469b-85c4-eec3b9c972ba" providerId="ADAL" clId="{363DE228-8D93-47E2-A1D5-6CB8C68569A9}" dt="2021-04-11T10:05:30.095" v="67"/>
          <ac:spMkLst>
            <pc:docMk/>
            <pc:sldMk cId="53967156" sldId="297"/>
            <ac:spMk id="4" creationId="{F3A15CBD-C746-44A3-A4F0-4898CE2F02E6}"/>
          </ac:spMkLst>
        </pc:spChg>
        <pc:spChg chg="mod">
          <ac:chgData name="Thomas Stensitzki" userId="75cafe6b-2f2a-469b-85c4-eec3b9c972ba" providerId="ADAL" clId="{363DE228-8D93-47E2-A1D5-6CB8C68569A9}" dt="2021-04-11T10:05:47.817" v="111" actId="20577"/>
          <ac:spMkLst>
            <pc:docMk/>
            <pc:sldMk cId="53967156" sldId="297"/>
            <ac:spMk id="5" creationId="{F3459BE7-1731-4733-A912-12977C68CFD6}"/>
          </ac:spMkLst>
        </pc:spChg>
      </pc:sldChg>
      <pc:sldChg chg="modSp mod modAnim">
        <pc:chgData name="Thomas Stensitzki" userId="75cafe6b-2f2a-469b-85c4-eec3b9c972ba" providerId="ADAL" clId="{363DE228-8D93-47E2-A1D5-6CB8C68569A9}" dt="2021-04-11T10:11:21.512" v="229" actId="6549"/>
        <pc:sldMkLst>
          <pc:docMk/>
          <pc:sldMk cId="222169851" sldId="312"/>
        </pc:sldMkLst>
        <pc:spChg chg="mod">
          <ac:chgData name="Thomas Stensitzki" userId="75cafe6b-2f2a-469b-85c4-eec3b9c972ba" providerId="ADAL" clId="{363DE228-8D93-47E2-A1D5-6CB8C68569A9}" dt="2021-04-11T10:11:21.512" v="229" actId="6549"/>
          <ac:spMkLst>
            <pc:docMk/>
            <pc:sldMk cId="222169851" sldId="312"/>
            <ac:spMk id="5" creationId="{E4B561B6-C0CF-43D8-8BC7-F305B96C47C8}"/>
          </ac:spMkLst>
        </pc:spChg>
      </pc:sldChg>
      <pc:sldChg chg="modSp mod modNotesTx">
        <pc:chgData name="Thomas Stensitzki" userId="75cafe6b-2f2a-469b-85c4-eec3b9c972ba" providerId="ADAL" clId="{363DE228-8D93-47E2-A1D5-6CB8C68569A9}" dt="2021-04-13T16:12:45.533" v="3594" actId="6549"/>
        <pc:sldMkLst>
          <pc:docMk/>
          <pc:sldMk cId="3298503951" sldId="372"/>
        </pc:sldMkLst>
        <pc:spChg chg="mod">
          <ac:chgData name="Thomas Stensitzki" userId="75cafe6b-2f2a-469b-85c4-eec3b9c972ba" providerId="ADAL" clId="{363DE228-8D93-47E2-A1D5-6CB8C68569A9}" dt="2021-04-11T10:55:46.462" v="1153" actId="14100"/>
          <ac:spMkLst>
            <pc:docMk/>
            <pc:sldMk cId="3298503951" sldId="372"/>
            <ac:spMk id="2" creationId="{909DC09D-B9A6-4493-9A72-1CA7ECB1F5CA}"/>
          </ac:spMkLst>
        </pc:spChg>
        <pc:spChg chg="mod">
          <ac:chgData name="Thomas Stensitzki" userId="75cafe6b-2f2a-469b-85c4-eec3b9c972ba" providerId="ADAL" clId="{363DE228-8D93-47E2-A1D5-6CB8C68569A9}" dt="2021-04-13T16:11:06.803" v="3487" actId="6549"/>
          <ac:spMkLst>
            <pc:docMk/>
            <pc:sldMk cId="3298503951" sldId="372"/>
            <ac:spMk id="5" creationId="{C24DACB5-1BEC-4C86-9652-BAFD8DE56FEF}"/>
          </ac:spMkLst>
        </pc:spChg>
      </pc:sldChg>
      <pc:sldChg chg="del">
        <pc:chgData name="Thomas Stensitzki" userId="75cafe6b-2f2a-469b-85c4-eec3b9c972ba" providerId="ADAL" clId="{363DE228-8D93-47E2-A1D5-6CB8C68569A9}" dt="2021-04-11T10:05:16.402" v="66" actId="47"/>
        <pc:sldMkLst>
          <pc:docMk/>
          <pc:sldMk cId="1108181351" sldId="377"/>
        </pc:sldMkLst>
      </pc:sldChg>
      <pc:sldChg chg="modSp mod modNotesTx">
        <pc:chgData name="Thomas Stensitzki" userId="75cafe6b-2f2a-469b-85c4-eec3b9c972ba" providerId="ADAL" clId="{363DE228-8D93-47E2-A1D5-6CB8C68569A9}" dt="2021-04-13T15:55:03.787" v="2849" actId="14100"/>
        <pc:sldMkLst>
          <pc:docMk/>
          <pc:sldMk cId="2227487991" sldId="378"/>
        </pc:sldMkLst>
        <pc:spChg chg="mod">
          <ac:chgData name="Thomas Stensitzki" userId="75cafe6b-2f2a-469b-85c4-eec3b9c972ba" providerId="ADAL" clId="{363DE228-8D93-47E2-A1D5-6CB8C68569A9}" dt="2021-04-13T15:55:03.787" v="2849" actId="14100"/>
          <ac:spMkLst>
            <pc:docMk/>
            <pc:sldMk cId="2227487991" sldId="378"/>
            <ac:spMk id="2" creationId="{909DC09D-B9A6-4493-9A72-1CA7ECB1F5CA}"/>
          </ac:spMkLst>
        </pc:spChg>
        <pc:spChg chg="mod">
          <ac:chgData name="Thomas Stensitzki" userId="75cafe6b-2f2a-469b-85c4-eec3b9c972ba" providerId="ADAL" clId="{363DE228-8D93-47E2-A1D5-6CB8C68569A9}" dt="2021-04-11T10:13:05.675" v="278" actId="20577"/>
          <ac:spMkLst>
            <pc:docMk/>
            <pc:sldMk cId="2227487991" sldId="378"/>
            <ac:spMk id="4" creationId="{D12969B4-351A-4517-A5B8-3E6AD9CDB206}"/>
          </ac:spMkLst>
        </pc:spChg>
        <pc:spChg chg="mod">
          <ac:chgData name="Thomas Stensitzki" userId="75cafe6b-2f2a-469b-85c4-eec3b9c972ba" providerId="ADAL" clId="{363DE228-8D93-47E2-A1D5-6CB8C68569A9}" dt="2021-04-11T10:59:23.370" v="1259" actId="20577"/>
          <ac:spMkLst>
            <pc:docMk/>
            <pc:sldMk cId="2227487991" sldId="378"/>
            <ac:spMk id="5" creationId="{C24DACB5-1BEC-4C86-9652-BAFD8DE56FEF}"/>
          </ac:spMkLst>
        </pc:spChg>
      </pc:sldChg>
      <pc:sldChg chg="addSp delSp modSp mod chgLayout modNotesTx">
        <pc:chgData name="Thomas Stensitzki" userId="75cafe6b-2f2a-469b-85c4-eec3b9c972ba" providerId="ADAL" clId="{363DE228-8D93-47E2-A1D5-6CB8C68569A9}" dt="2021-04-11T10:43:04.830" v="820" actId="108"/>
        <pc:sldMkLst>
          <pc:docMk/>
          <pc:sldMk cId="4126930427" sldId="379"/>
        </pc:sldMkLst>
        <pc:spChg chg="mod ord">
          <ac:chgData name="Thomas Stensitzki" userId="75cafe6b-2f2a-469b-85c4-eec3b9c972ba" providerId="ADAL" clId="{363DE228-8D93-47E2-A1D5-6CB8C68569A9}" dt="2021-04-11T10:36:23.975" v="745"/>
          <ac:spMkLst>
            <pc:docMk/>
            <pc:sldMk cId="4126930427" sldId="379"/>
            <ac:spMk id="2" creationId="{50183ADD-E6D0-4570-B5FB-F95BA9130DEC}"/>
          </ac:spMkLst>
        </pc:spChg>
        <pc:spChg chg="add mod ord">
          <ac:chgData name="Thomas Stensitzki" userId="75cafe6b-2f2a-469b-85c4-eec3b9c972ba" providerId="ADAL" clId="{363DE228-8D93-47E2-A1D5-6CB8C68569A9}" dt="2021-04-11T10:43:04.830" v="820" actId="108"/>
          <ac:spMkLst>
            <pc:docMk/>
            <pc:sldMk cId="4126930427" sldId="379"/>
            <ac:spMk id="3" creationId="{640681BE-521C-4DA5-8225-6EDEBEF53EB0}"/>
          </ac:spMkLst>
        </pc:spChg>
        <pc:picChg chg="del">
          <ac:chgData name="Thomas Stensitzki" userId="75cafe6b-2f2a-469b-85c4-eec3b9c972ba" providerId="ADAL" clId="{363DE228-8D93-47E2-A1D5-6CB8C68569A9}" dt="2021-04-11T10:14:58.629" v="302" actId="478"/>
          <ac:picMkLst>
            <pc:docMk/>
            <pc:sldMk cId="4126930427" sldId="379"/>
            <ac:picMk id="1026" creationId="{6F4D62F5-9A7A-4568-B0C8-37200F0AADF0}"/>
          </ac:picMkLst>
        </pc:picChg>
      </pc:sldChg>
      <pc:sldChg chg="del">
        <pc:chgData name="Thomas Stensitzki" userId="75cafe6b-2f2a-469b-85c4-eec3b9c972ba" providerId="ADAL" clId="{363DE228-8D93-47E2-A1D5-6CB8C68569A9}" dt="2021-04-11T10:12:07.961" v="249" actId="47"/>
        <pc:sldMkLst>
          <pc:docMk/>
          <pc:sldMk cId="2961263446" sldId="380"/>
        </pc:sldMkLst>
      </pc:sldChg>
      <pc:sldChg chg="del">
        <pc:chgData name="Thomas Stensitzki" userId="75cafe6b-2f2a-469b-85c4-eec3b9c972ba" providerId="ADAL" clId="{363DE228-8D93-47E2-A1D5-6CB8C68569A9}" dt="2021-04-11T10:12:15.495" v="250" actId="47"/>
        <pc:sldMkLst>
          <pc:docMk/>
          <pc:sldMk cId="2134997509" sldId="381"/>
        </pc:sldMkLst>
      </pc:sldChg>
      <pc:sldChg chg="del">
        <pc:chgData name="Thomas Stensitzki" userId="75cafe6b-2f2a-469b-85c4-eec3b9c972ba" providerId="ADAL" clId="{363DE228-8D93-47E2-A1D5-6CB8C68569A9}" dt="2021-04-11T10:12:15.495" v="250" actId="47"/>
        <pc:sldMkLst>
          <pc:docMk/>
          <pc:sldMk cId="804569921" sldId="382"/>
        </pc:sldMkLst>
      </pc:sldChg>
      <pc:sldChg chg="del">
        <pc:chgData name="Thomas Stensitzki" userId="75cafe6b-2f2a-469b-85c4-eec3b9c972ba" providerId="ADAL" clId="{363DE228-8D93-47E2-A1D5-6CB8C68569A9}" dt="2021-04-11T10:12:23.672" v="251" actId="47"/>
        <pc:sldMkLst>
          <pc:docMk/>
          <pc:sldMk cId="1200616128" sldId="383"/>
        </pc:sldMkLst>
      </pc:sldChg>
      <pc:sldChg chg="del">
        <pc:chgData name="Thomas Stensitzki" userId="75cafe6b-2f2a-469b-85c4-eec3b9c972ba" providerId="ADAL" clId="{363DE228-8D93-47E2-A1D5-6CB8C68569A9}" dt="2021-04-11T10:12:23.672" v="251" actId="47"/>
        <pc:sldMkLst>
          <pc:docMk/>
          <pc:sldMk cId="2706860444" sldId="384"/>
        </pc:sldMkLst>
      </pc:sldChg>
      <pc:sldChg chg="del">
        <pc:chgData name="Thomas Stensitzki" userId="75cafe6b-2f2a-469b-85c4-eec3b9c972ba" providerId="ADAL" clId="{363DE228-8D93-47E2-A1D5-6CB8C68569A9}" dt="2021-04-11T10:12:23.672" v="251" actId="47"/>
        <pc:sldMkLst>
          <pc:docMk/>
          <pc:sldMk cId="2618174212" sldId="385"/>
        </pc:sldMkLst>
      </pc:sldChg>
      <pc:sldChg chg="del">
        <pc:chgData name="Thomas Stensitzki" userId="75cafe6b-2f2a-469b-85c4-eec3b9c972ba" providerId="ADAL" clId="{363DE228-8D93-47E2-A1D5-6CB8C68569A9}" dt="2021-04-11T10:12:23.672" v="251" actId="47"/>
        <pc:sldMkLst>
          <pc:docMk/>
          <pc:sldMk cId="2318153121" sldId="386"/>
        </pc:sldMkLst>
      </pc:sldChg>
      <pc:sldChg chg="del">
        <pc:chgData name="Thomas Stensitzki" userId="75cafe6b-2f2a-469b-85c4-eec3b9c972ba" providerId="ADAL" clId="{363DE228-8D93-47E2-A1D5-6CB8C68569A9}" dt="2021-04-11T10:12:23.672" v="251" actId="47"/>
        <pc:sldMkLst>
          <pc:docMk/>
          <pc:sldMk cId="2558906762" sldId="387"/>
        </pc:sldMkLst>
      </pc:sldChg>
      <pc:sldChg chg="del">
        <pc:chgData name="Thomas Stensitzki" userId="75cafe6b-2f2a-469b-85c4-eec3b9c972ba" providerId="ADAL" clId="{363DE228-8D93-47E2-A1D5-6CB8C68569A9}" dt="2021-04-11T10:12:37.717" v="252" actId="47"/>
        <pc:sldMkLst>
          <pc:docMk/>
          <pc:sldMk cId="2051762330" sldId="388"/>
        </pc:sldMkLst>
      </pc:sldChg>
      <pc:sldChg chg="del">
        <pc:chgData name="Thomas Stensitzki" userId="75cafe6b-2f2a-469b-85c4-eec3b9c972ba" providerId="ADAL" clId="{363DE228-8D93-47E2-A1D5-6CB8C68569A9}" dt="2021-04-11T10:12:23.672" v="251" actId="47"/>
        <pc:sldMkLst>
          <pc:docMk/>
          <pc:sldMk cId="3866198253" sldId="389"/>
        </pc:sldMkLst>
      </pc:sldChg>
      <pc:sldChg chg="del">
        <pc:chgData name="Thomas Stensitzki" userId="75cafe6b-2f2a-469b-85c4-eec3b9c972ba" providerId="ADAL" clId="{363DE228-8D93-47E2-A1D5-6CB8C68569A9}" dt="2021-04-11T10:12:23.672" v="251" actId="47"/>
        <pc:sldMkLst>
          <pc:docMk/>
          <pc:sldMk cId="1281650883" sldId="390"/>
        </pc:sldMkLst>
      </pc:sldChg>
      <pc:sldChg chg="del">
        <pc:chgData name="Thomas Stensitzki" userId="75cafe6b-2f2a-469b-85c4-eec3b9c972ba" providerId="ADAL" clId="{363DE228-8D93-47E2-A1D5-6CB8C68569A9}" dt="2021-04-11T10:12:47.564" v="253" actId="47"/>
        <pc:sldMkLst>
          <pc:docMk/>
          <pc:sldMk cId="2585887928" sldId="391"/>
        </pc:sldMkLst>
      </pc:sldChg>
      <pc:sldChg chg="addSp">
        <pc:chgData name="Thomas Stensitzki" userId="75cafe6b-2f2a-469b-85c4-eec3b9c972ba" providerId="ADAL" clId="{363DE228-8D93-47E2-A1D5-6CB8C68569A9}" dt="2021-04-11T10:16:07.641" v="330"/>
        <pc:sldMkLst>
          <pc:docMk/>
          <pc:sldMk cId="1406229965" sldId="392"/>
        </pc:sldMkLst>
        <pc:picChg chg="add">
          <ac:chgData name="Thomas Stensitzki" userId="75cafe6b-2f2a-469b-85c4-eec3b9c972ba" providerId="ADAL" clId="{363DE228-8D93-47E2-A1D5-6CB8C68569A9}" dt="2021-04-11T10:16:07.641" v="330"/>
          <ac:picMkLst>
            <pc:docMk/>
            <pc:sldMk cId="1406229965" sldId="392"/>
            <ac:picMk id="1026" creationId="{043285E5-2210-4AFC-A5D8-BFCD39482712}"/>
          </ac:picMkLst>
        </pc:picChg>
      </pc:sldChg>
      <pc:sldChg chg="delSp modSp add del mod">
        <pc:chgData name="Thomas Stensitzki" userId="75cafe6b-2f2a-469b-85c4-eec3b9c972ba" providerId="ADAL" clId="{363DE228-8D93-47E2-A1D5-6CB8C68569A9}" dt="2021-04-11T12:38:00.651" v="2462" actId="1440"/>
        <pc:sldMkLst>
          <pc:docMk/>
          <pc:sldMk cId="2708846828" sldId="392"/>
        </pc:sldMkLst>
        <pc:spChg chg="mod">
          <ac:chgData name="Thomas Stensitzki" userId="75cafe6b-2f2a-469b-85c4-eec3b9c972ba" providerId="ADAL" clId="{363DE228-8D93-47E2-A1D5-6CB8C68569A9}" dt="2021-04-11T10:16:00.891" v="329"/>
          <ac:spMkLst>
            <pc:docMk/>
            <pc:sldMk cId="2708846828" sldId="392"/>
            <ac:spMk id="2" creationId="{11E5EEC8-6493-4BA0-8811-4A3F48FE62AF}"/>
          </ac:spMkLst>
        </pc:spChg>
        <pc:picChg chg="del">
          <ac:chgData name="Thomas Stensitzki" userId="75cafe6b-2f2a-469b-85c4-eec3b9c972ba" providerId="ADAL" clId="{363DE228-8D93-47E2-A1D5-6CB8C68569A9}" dt="2021-04-11T10:15:44.410" v="327" actId="478"/>
          <ac:picMkLst>
            <pc:docMk/>
            <pc:sldMk cId="2708846828" sldId="392"/>
            <ac:picMk id="4" creationId="{4F4D8847-2D1E-4810-BA5F-7518BE667DB4}"/>
          </ac:picMkLst>
        </pc:picChg>
        <pc:picChg chg="mod">
          <ac:chgData name="Thomas Stensitzki" userId="75cafe6b-2f2a-469b-85c4-eec3b9c972ba" providerId="ADAL" clId="{363DE228-8D93-47E2-A1D5-6CB8C68569A9}" dt="2021-04-11T12:38:00.651" v="2462" actId="1440"/>
          <ac:picMkLst>
            <pc:docMk/>
            <pc:sldMk cId="2708846828" sldId="392"/>
            <ac:picMk id="1026" creationId="{043285E5-2210-4AFC-A5D8-BFCD39482712}"/>
          </ac:picMkLst>
        </pc:picChg>
      </pc:sldChg>
      <pc:sldChg chg="del">
        <pc:chgData name="Thomas Stensitzki" userId="75cafe6b-2f2a-469b-85c4-eec3b9c972ba" providerId="ADAL" clId="{363DE228-8D93-47E2-A1D5-6CB8C68569A9}" dt="2021-04-11T10:12:37.717" v="252" actId="47"/>
        <pc:sldMkLst>
          <pc:docMk/>
          <pc:sldMk cId="63085039" sldId="393"/>
        </pc:sldMkLst>
      </pc:sldChg>
      <pc:sldChg chg="del">
        <pc:chgData name="Thomas Stensitzki" userId="75cafe6b-2f2a-469b-85c4-eec3b9c972ba" providerId="ADAL" clId="{363DE228-8D93-47E2-A1D5-6CB8C68569A9}" dt="2021-04-11T10:12:37.717" v="252" actId="47"/>
        <pc:sldMkLst>
          <pc:docMk/>
          <pc:sldMk cId="3125518215" sldId="394"/>
        </pc:sldMkLst>
      </pc:sldChg>
      <pc:sldChg chg="del">
        <pc:chgData name="Thomas Stensitzki" userId="75cafe6b-2f2a-469b-85c4-eec3b9c972ba" providerId="ADAL" clId="{363DE228-8D93-47E2-A1D5-6CB8C68569A9}" dt="2021-04-11T10:12:47.564" v="253" actId="47"/>
        <pc:sldMkLst>
          <pc:docMk/>
          <pc:sldMk cId="3389754536" sldId="395"/>
        </pc:sldMkLst>
      </pc:sldChg>
      <pc:sldChg chg="del">
        <pc:chgData name="Thomas Stensitzki" userId="75cafe6b-2f2a-469b-85c4-eec3b9c972ba" providerId="ADAL" clId="{363DE228-8D93-47E2-A1D5-6CB8C68569A9}" dt="2021-04-11T10:12:47.564" v="253" actId="47"/>
        <pc:sldMkLst>
          <pc:docMk/>
          <pc:sldMk cId="3169144543" sldId="397"/>
        </pc:sldMkLst>
      </pc:sldChg>
      <pc:sldChg chg="del">
        <pc:chgData name="Thomas Stensitzki" userId="75cafe6b-2f2a-469b-85c4-eec3b9c972ba" providerId="ADAL" clId="{363DE228-8D93-47E2-A1D5-6CB8C68569A9}" dt="2021-04-11T10:12:37.717" v="252" actId="47"/>
        <pc:sldMkLst>
          <pc:docMk/>
          <pc:sldMk cId="482102076" sldId="398"/>
        </pc:sldMkLst>
      </pc:sldChg>
      <pc:sldChg chg="del">
        <pc:chgData name="Thomas Stensitzki" userId="75cafe6b-2f2a-469b-85c4-eec3b9c972ba" providerId="ADAL" clId="{363DE228-8D93-47E2-A1D5-6CB8C68569A9}" dt="2021-04-11T10:12:37.717" v="252" actId="47"/>
        <pc:sldMkLst>
          <pc:docMk/>
          <pc:sldMk cId="3771242240" sldId="399"/>
        </pc:sldMkLst>
      </pc:sldChg>
      <pc:sldChg chg="del">
        <pc:chgData name="Thomas Stensitzki" userId="75cafe6b-2f2a-469b-85c4-eec3b9c972ba" providerId="ADAL" clId="{363DE228-8D93-47E2-A1D5-6CB8C68569A9}" dt="2021-04-11T10:12:37.717" v="252" actId="47"/>
        <pc:sldMkLst>
          <pc:docMk/>
          <pc:sldMk cId="425308375" sldId="400"/>
        </pc:sldMkLst>
      </pc:sldChg>
      <pc:sldChg chg="del">
        <pc:chgData name="Thomas Stensitzki" userId="75cafe6b-2f2a-469b-85c4-eec3b9c972ba" providerId="ADAL" clId="{363DE228-8D93-47E2-A1D5-6CB8C68569A9}" dt="2021-04-11T10:12:37.717" v="252" actId="47"/>
        <pc:sldMkLst>
          <pc:docMk/>
          <pc:sldMk cId="3556353505" sldId="402"/>
        </pc:sldMkLst>
      </pc:sldChg>
      <pc:sldChg chg="del">
        <pc:chgData name="Thomas Stensitzki" userId="75cafe6b-2f2a-469b-85c4-eec3b9c972ba" providerId="ADAL" clId="{363DE228-8D93-47E2-A1D5-6CB8C68569A9}" dt="2021-04-11T10:12:47.564" v="253" actId="47"/>
        <pc:sldMkLst>
          <pc:docMk/>
          <pc:sldMk cId="3957297632" sldId="403"/>
        </pc:sldMkLst>
      </pc:sldChg>
      <pc:sldChg chg="del">
        <pc:chgData name="Thomas Stensitzki" userId="75cafe6b-2f2a-469b-85c4-eec3b9c972ba" providerId="ADAL" clId="{363DE228-8D93-47E2-A1D5-6CB8C68569A9}" dt="2021-04-11T10:12:15.495" v="250" actId="47"/>
        <pc:sldMkLst>
          <pc:docMk/>
          <pc:sldMk cId="4270566703" sldId="404"/>
        </pc:sldMkLst>
      </pc:sldChg>
      <pc:sldChg chg="del">
        <pc:chgData name="Thomas Stensitzki" userId="75cafe6b-2f2a-469b-85c4-eec3b9c972ba" providerId="ADAL" clId="{363DE228-8D93-47E2-A1D5-6CB8C68569A9}" dt="2021-04-11T10:12:15.495" v="250" actId="47"/>
        <pc:sldMkLst>
          <pc:docMk/>
          <pc:sldMk cId="21006271" sldId="405"/>
        </pc:sldMkLst>
      </pc:sldChg>
      <pc:sldChg chg="del">
        <pc:chgData name="Thomas Stensitzki" userId="75cafe6b-2f2a-469b-85c4-eec3b9c972ba" providerId="ADAL" clId="{363DE228-8D93-47E2-A1D5-6CB8C68569A9}" dt="2021-04-11T10:12:15.495" v="250" actId="47"/>
        <pc:sldMkLst>
          <pc:docMk/>
          <pc:sldMk cId="550572939" sldId="406"/>
        </pc:sldMkLst>
      </pc:sldChg>
      <pc:sldChg chg="del">
        <pc:chgData name="Thomas Stensitzki" userId="75cafe6b-2f2a-469b-85c4-eec3b9c972ba" providerId="ADAL" clId="{363DE228-8D93-47E2-A1D5-6CB8C68569A9}" dt="2021-04-11T10:12:15.495" v="250" actId="47"/>
        <pc:sldMkLst>
          <pc:docMk/>
          <pc:sldMk cId="3064330710" sldId="407"/>
        </pc:sldMkLst>
      </pc:sldChg>
      <pc:sldChg chg="del">
        <pc:chgData name="Thomas Stensitzki" userId="75cafe6b-2f2a-469b-85c4-eec3b9c972ba" providerId="ADAL" clId="{363DE228-8D93-47E2-A1D5-6CB8C68569A9}" dt="2021-04-11T10:12:23.672" v="251" actId="47"/>
        <pc:sldMkLst>
          <pc:docMk/>
          <pc:sldMk cId="1323954105" sldId="408"/>
        </pc:sldMkLst>
      </pc:sldChg>
      <pc:sldChg chg="del">
        <pc:chgData name="Thomas Stensitzki" userId="75cafe6b-2f2a-469b-85c4-eec3b9c972ba" providerId="ADAL" clId="{363DE228-8D93-47E2-A1D5-6CB8C68569A9}" dt="2021-04-11T10:12:23.672" v="251" actId="47"/>
        <pc:sldMkLst>
          <pc:docMk/>
          <pc:sldMk cId="974386544" sldId="409"/>
        </pc:sldMkLst>
      </pc:sldChg>
      <pc:sldChg chg="del">
        <pc:chgData name="Thomas Stensitzki" userId="75cafe6b-2f2a-469b-85c4-eec3b9c972ba" providerId="ADAL" clId="{363DE228-8D93-47E2-A1D5-6CB8C68569A9}" dt="2021-04-11T10:12:23.672" v="251" actId="47"/>
        <pc:sldMkLst>
          <pc:docMk/>
          <pc:sldMk cId="179439695" sldId="410"/>
        </pc:sldMkLst>
      </pc:sldChg>
      <pc:sldChg chg="del">
        <pc:chgData name="Thomas Stensitzki" userId="75cafe6b-2f2a-469b-85c4-eec3b9c972ba" providerId="ADAL" clId="{363DE228-8D93-47E2-A1D5-6CB8C68569A9}" dt="2021-04-11T10:12:23.672" v="251" actId="47"/>
        <pc:sldMkLst>
          <pc:docMk/>
          <pc:sldMk cId="3385880885" sldId="411"/>
        </pc:sldMkLst>
      </pc:sldChg>
      <pc:sldChg chg="del">
        <pc:chgData name="Thomas Stensitzki" userId="75cafe6b-2f2a-469b-85c4-eec3b9c972ba" providerId="ADAL" clId="{363DE228-8D93-47E2-A1D5-6CB8C68569A9}" dt="2021-04-11T10:12:23.672" v="251" actId="47"/>
        <pc:sldMkLst>
          <pc:docMk/>
          <pc:sldMk cId="439447182" sldId="412"/>
        </pc:sldMkLst>
      </pc:sldChg>
      <pc:sldChg chg="del">
        <pc:chgData name="Thomas Stensitzki" userId="75cafe6b-2f2a-469b-85c4-eec3b9c972ba" providerId="ADAL" clId="{363DE228-8D93-47E2-A1D5-6CB8C68569A9}" dt="2021-04-11T10:12:37.717" v="252" actId="47"/>
        <pc:sldMkLst>
          <pc:docMk/>
          <pc:sldMk cId="2971012066" sldId="413"/>
        </pc:sldMkLst>
      </pc:sldChg>
      <pc:sldChg chg="del">
        <pc:chgData name="Thomas Stensitzki" userId="75cafe6b-2f2a-469b-85c4-eec3b9c972ba" providerId="ADAL" clId="{363DE228-8D93-47E2-A1D5-6CB8C68569A9}" dt="2021-04-11T10:12:37.717" v="252" actId="47"/>
        <pc:sldMkLst>
          <pc:docMk/>
          <pc:sldMk cId="1183984408" sldId="414"/>
        </pc:sldMkLst>
      </pc:sldChg>
      <pc:sldChg chg="del">
        <pc:chgData name="Thomas Stensitzki" userId="75cafe6b-2f2a-469b-85c4-eec3b9c972ba" providerId="ADAL" clId="{363DE228-8D93-47E2-A1D5-6CB8C68569A9}" dt="2021-04-11T10:12:37.717" v="252" actId="47"/>
        <pc:sldMkLst>
          <pc:docMk/>
          <pc:sldMk cId="1388017731" sldId="415"/>
        </pc:sldMkLst>
      </pc:sldChg>
      <pc:sldChg chg="del">
        <pc:chgData name="Thomas Stensitzki" userId="75cafe6b-2f2a-469b-85c4-eec3b9c972ba" providerId="ADAL" clId="{363DE228-8D93-47E2-A1D5-6CB8C68569A9}" dt="2021-04-11T10:12:37.717" v="252" actId="47"/>
        <pc:sldMkLst>
          <pc:docMk/>
          <pc:sldMk cId="1390187629" sldId="416"/>
        </pc:sldMkLst>
      </pc:sldChg>
      <pc:sldChg chg="del">
        <pc:chgData name="Thomas Stensitzki" userId="75cafe6b-2f2a-469b-85c4-eec3b9c972ba" providerId="ADAL" clId="{363DE228-8D93-47E2-A1D5-6CB8C68569A9}" dt="2021-04-11T10:12:37.717" v="252" actId="47"/>
        <pc:sldMkLst>
          <pc:docMk/>
          <pc:sldMk cId="3737910627" sldId="417"/>
        </pc:sldMkLst>
      </pc:sldChg>
      <pc:sldChg chg="del">
        <pc:chgData name="Thomas Stensitzki" userId="75cafe6b-2f2a-469b-85c4-eec3b9c972ba" providerId="ADAL" clId="{363DE228-8D93-47E2-A1D5-6CB8C68569A9}" dt="2021-04-11T10:12:37.717" v="252" actId="47"/>
        <pc:sldMkLst>
          <pc:docMk/>
          <pc:sldMk cId="1540827525" sldId="418"/>
        </pc:sldMkLst>
      </pc:sldChg>
      <pc:sldChg chg="del">
        <pc:chgData name="Thomas Stensitzki" userId="75cafe6b-2f2a-469b-85c4-eec3b9c972ba" providerId="ADAL" clId="{363DE228-8D93-47E2-A1D5-6CB8C68569A9}" dt="2021-04-11T10:12:47.564" v="253" actId="47"/>
        <pc:sldMkLst>
          <pc:docMk/>
          <pc:sldMk cId="2335610676" sldId="419"/>
        </pc:sldMkLst>
      </pc:sldChg>
      <pc:sldChg chg="del">
        <pc:chgData name="Thomas Stensitzki" userId="75cafe6b-2f2a-469b-85c4-eec3b9c972ba" providerId="ADAL" clId="{363DE228-8D93-47E2-A1D5-6CB8C68569A9}" dt="2021-04-11T10:12:47.564" v="253" actId="47"/>
        <pc:sldMkLst>
          <pc:docMk/>
          <pc:sldMk cId="1865896873" sldId="420"/>
        </pc:sldMkLst>
      </pc:sldChg>
      <pc:sldChg chg="del">
        <pc:chgData name="Thomas Stensitzki" userId="75cafe6b-2f2a-469b-85c4-eec3b9c972ba" providerId="ADAL" clId="{363DE228-8D93-47E2-A1D5-6CB8C68569A9}" dt="2021-04-11T10:12:47.564" v="253" actId="47"/>
        <pc:sldMkLst>
          <pc:docMk/>
          <pc:sldMk cId="1524395293" sldId="421"/>
        </pc:sldMkLst>
      </pc:sldChg>
      <pc:sldChg chg="del">
        <pc:chgData name="Thomas Stensitzki" userId="75cafe6b-2f2a-469b-85c4-eec3b9c972ba" providerId="ADAL" clId="{363DE228-8D93-47E2-A1D5-6CB8C68569A9}" dt="2021-04-11T10:12:47.564" v="253" actId="47"/>
        <pc:sldMkLst>
          <pc:docMk/>
          <pc:sldMk cId="1280545839" sldId="422"/>
        </pc:sldMkLst>
      </pc:sldChg>
      <pc:sldChg chg="del">
        <pc:chgData name="Thomas Stensitzki" userId="75cafe6b-2f2a-469b-85c4-eec3b9c972ba" providerId="ADAL" clId="{363DE228-8D93-47E2-A1D5-6CB8C68569A9}" dt="2021-04-11T10:12:47.564" v="253" actId="47"/>
        <pc:sldMkLst>
          <pc:docMk/>
          <pc:sldMk cId="3310606032" sldId="423"/>
        </pc:sldMkLst>
      </pc:sldChg>
      <pc:sldChg chg="del">
        <pc:chgData name="Thomas Stensitzki" userId="75cafe6b-2f2a-469b-85c4-eec3b9c972ba" providerId="ADAL" clId="{363DE228-8D93-47E2-A1D5-6CB8C68569A9}" dt="2021-04-11T10:12:47.564" v="253" actId="47"/>
        <pc:sldMkLst>
          <pc:docMk/>
          <pc:sldMk cId="2775711133" sldId="424"/>
        </pc:sldMkLst>
      </pc:sldChg>
      <pc:sldChg chg="del">
        <pc:chgData name="Thomas Stensitzki" userId="75cafe6b-2f2a-469b-85c4-eec3b9c972ba" providerId="ADAL" clId="{363DE228-8D93-47E2-A1D5-6CB8C68569A9}" dt="2021-04-11T10:12:47.564" v="253" actId="47"/>
        <pc:sldMkLst>
          <pc:docMk/>
          <pc:sldMk cId="1206553185" sldId="425"/>
        </pc:sldMkLst>
      </pc:sldChg>
      <pc:sldChg chg="add ord">
        <pc:chgData name="Thomas Stensitzki" userId="75cafe6b-2f2a-469b-85c4-eec3b9c972ba" providerId="ADAL" clId="{363DE228-8D93-47E2-A1D5-6CB8C68569A9}" dt="2021-04-11T10:05:13.963" v="65"/>
        <pc:sldMkLst>
          <pc:docMk/>
          <pc:sldMk cId="3890497020" sldId="426"/>
        </pc:sldMkLst>
      </pc:sldChg>
      <pc:sldChg chg="addSp delSp modSp add del mod chgLayout modNotesTx">
        <pc:chgData name="Thomas Stensitzki" userId="75cafe6b-2f2a-469b-85c4-eec3b9c972ba" providerId="ADAL" clId="{363DE228-8D93-47E2-A1D5-6CB8C68569A9}" dt="2021-04-13T15:59:43.896" v="2947" actId="27636"/>
        <pc:sldMkLst>
          <pc:docMk/>
          <pc:sldMk cId="1307627255" sldId="427"/>
        </pc:sldMkLst>
        <pc:spChg chg="mod ord">
          <ac:chgData name="Thomas Stensitzki" userId="75cafe6b-2f2a-469b-85c4-eec3b9c972ba" providerId="ADAL" clId="{363DE228-8D93-47E2-A1D5-6CB8C68569A9}" dt="2021-04-11T10:42:39.361" v="816" actId="700"/>
          <ac:spMkLst>
            <pc:docMk/>
            <pc:sldMk cId="1307627255" sldId="427"/>
            <ac:spMk id="2" creationId="{50183ADD-E6D0-4570-B5FB-F95BA9130DEC}"/>
          </ac:spMkLst>
        </pc:spChg>
        <pc:spChg chg="add mod ord">
          <ac:chgData name="Thomas Stensitzki" userId="75cafe6b-2f2a-469b-85c4-eec3b9c972ba" providerId="ADAL" clId="{363DE228-8D93-47E2-A1D5-6CB8C68569A9}" dt="2021-04-13T15:59:43.896" v="2947" actId="27636"/>
          <ac:spMkLst>
            <pc:docMk/>
            <pc:sldMk cId="1307627255" sldId="427"/>
            <ac:spMk id="4" creationId="{22414E82-0501-4D9C-BD26-C17C4F59F20E}"/>
          </ac:spMkLst>
        </pc:spChg>
        <pc:spChg chg="add del mod">
          <ac:chgData name="Thomas Stensitzki" userId="75cafe6b-2f2a-469b-85c4-eec3b9c972ba" providerId="ADAL" clId="{363DE228-8D93-47E2-A1D5-6CB8C68569A9}" dt="2021-04-11T10:42:35.186" v="815" actId="478"/>
          <ac:spMkLst>
            <pc:docMk/>
            <pc:sldMk cId="1307627255" sldId="427"/>
            <ac:spMk id="5" creationId="{937AE2D3-5993-4F10-8262-EC45EBE8933B}"/>
          </ac:spMkLst>
        </pc:spChg>
        <pc:picChg chg="del mod">
          <ac:chgData name="Thomas Stensitzki" userId="75cafe6b-2f2a-469b-85c4-eec3b9c972ba" providerId="ADAL" clId="{363DE228-8D93-47E2-A1D5-6CB8C68569A9}" dt="2021-04-11T10:14:55.954" v="301" actId="478"/>
          <ac:picMkLst>
            <pc:docMk/>
            <pc:sldMk cId="1307627255" sldId="427"/>
            <ac:picMk id="1026" creationId="{6F4D62F5-9A7A-4568-B0C8-37200F0AADF0}"/>
          </ac:picMkLst>
        </pc:picChg>
        <pc:picChg chg="mod">
          <ac:chgData name="Thomas Stensitzki" userId="75cafe6b-2f2a-469b-85c4-eec3b9c972ba" providerId="ADAL" clId="{363DE228-8D93-47E2-A1D5-6CB8C68569A9}" dt="2021-04-13T15:59:39.739" v="2945" actId="1076"/>
          <ac:picMkLst>
            <pc:docMk/>
            <pc:sldMk cId="1307627255" sldId="427"/>
            <ac:picMk id="4098" creationId="{E10E7EF9-2BD3-4FE4-ACFA-F552284841ED}"/>
          </ac:picMkLst>
        </pc:picChg>
      </pc:sldChg>
      <pc:sldChg chg="addSp">
        <pc:chgData name="Thomas Stensitzki" userId="75cafe6b-2f2a-469b-85c4-eec3b9c972ba" providerId="ADAL" clId="{363DE228-8D93-47E2-A1D5-6CB8C68569A9}" dt="2021-04-11T10:41:15.968" v="807"/>
        <pc:sldMkLst>
          <pc:docMk/>
          <pc:sldMk cId="3881097693" sldId="427"/>
        </pc:sldMkLst>
        <pc:picChg chg="add">
          <ac:chgData name="Thomas Stensitzki" userId="75cafe6b-2f2a-469b-85c4-eec3b9c972ba" providerId="ADAL" clId="{363DE228-8D93-47E2-A1D5-6CB8C68569A9}" dt="2021-04-11T10:41:15.968" v="807"/>
          <ac:picMkLst>
            <pc:docMk/>
            <pc:sldMk cId="3881097693" sldId="427"/>
            <ac:picMk id="4098" creationId="{E10E7EF9-2BD3-4FE4-ACFA-F552284841ED}"/>
          </ac:picMkLst>
        </pc:picChg>
      </pc:sldChg>
      <pc:sldChg chg="addSp modSp add del mod modNotesTx">
        <pc:chgData name="Thomas Stensitzki" userId="75cafe6b-2f2a-469b-85c4-eec3b9c972ba" providerId="ADAL" clId="{363DE228-8D93-47E2-A1D5-6CB8C68569A9}" dt="2021-04-11T12:37:57.319" v="2460" actId="1440"/>
        <pc:sldMkLst>
          <pc:docMk/>
          <pc:sldMk cId="2443006273" sldId="428"/>
        </pc:sldMkLst>
        <pc:spChg chg="mod">
          <ac:chgData name="Thomas Stensitzki" userId="75cafe6b-2f2a-469b-85c4-eec3b9c972ba" providerId="ADAL" clId="{363DE228-8D93-47E2-A1D5-6CB8C68569A9}" dt="2021-04-11T10:27:12.244" v="627"/>
          <ac:spMkLst>
            <pc:docMk/>
            <pc:sldMk cId="2443006273" sldId="428"/>
            <ac:spMk id="2" creationId="{11E5EEC8-6493-4BA0-8811-4A3F48FE62AF}"/>
          </ac:spMkLst>
        </pc:spChg>
        <pc:spChg chg="add mod">
          <ac:chgData name="Thomas Stensitzki" userId="75cafe6b-2f2a-469b-85c4-eec3b9c972ba" providerId="ADAL" clId="{363DE228-8D93-47E2-A1D5-6CB8C68569A9}" dt="2021-04-11T10:31:19.642" v="681" actId="6549"/>
          <ac:spMkLst>
            <pc:docMk/>
            <pc:sldMk cId="2443006273" sldId="428"/>
            <ac:spMk id="5" creationId="{6A8D1552-1696-486B-9964-CEA61DEFC042}"/>
          </ac:spMkLst>
        </pc:spChg>
        <pc:picChg chg="mod">
          <ac:chgData name="Thomas Stensitzki" userId="75cafe6b-2f2a-469b-85c4-eec3b9c972ba" providerId="ADAL" clId="{363DE228-8D93-47E2-A1D5-6CB8C68569A9}" dt="2021-04-11T12:37:57.319" v="2460" actId="1440"/>
          <ac:picMkLst>
            <pc:docMk/>
            <pc:sldMk cId="2443006273" sldId="428"/>
            <ac:picMk id="3074" creationId="{34C63600-63F4-4247-8C21-941F3DD71546}"/>
          </ac:picMkLst>
        </pc:picChg>
      </pc:sldChg>
      <pc:sldChg chg="addSp">
        <pc:chgData name="Thomas Stensitzki" userId="75cafe6b-2f2a-469b-85c4-eec3b9c972ba" providerId="ADAL" clId="{363DE228-8D93-47E2-A1D5-6CB8C68569A9}" dt="2021-04-11T10:27:22.852" v="628"/>
        <pc:sldMkLst>
          <pc:docMk/>
          <pc:sldMk cId="4115615431" sldId="428"/>
        </pc:sldMkLst>
        <pc:picChg chg="add">
          <ac:chgData name="Thomas Stensitzki" userId="75cafe6b-2f2a-469b-85c4-eec3b9c972ba" providerId="ADAL" clId="{363DE228-8D93-47E2-A1D5-6CB8C68569A9}" dt="2021-04-11T10:27:22.852" v="628"/>
          <ac:picMkLst>
            <pc:docMk/>
            <pc:sldMk cId="4115615431" sldId="428"/>
            <ac:picMk id="3074" creationId="{34C63600-63F4-4247-8C21-941F3DD71546}"/>
          </ac:picMkLst>
        </pc:picChg>
      </pc:sldChg>
      <pc:sldChg chg="addSp">
        <pc:chgData name="Thomas Stensitzki" userId="75cafe6b-2f2a-469b-85c4-eec3b9c972ba" providerId="ADAL" clId="{363DE228-8D93-47E2-A1D5-6CB8C68569A9}" dt="2021-04-11T10:16:41.322" v="337"/>
        <pc:sldMkLst>
          <pc:docMk/>
          <pc:sldMk cId="257568806" sldId="429"/>
        </pc:sldMkLst>
        <pc:picChg chg="add">
          <ac:chgData name="Thomas Stensitzki" userId="75cafe6b-2f2a-469b-85c4-eec3b9c972ba" providerId="ADAL" clId="{363DE228-8D93-47E2-A1D5-6CB8C68569A9}" dt="2021-04-11T10:16:41.322" v="337"/>
          <ac:picMkLst>
            <pc:docMk/>
            <pc:sldMk cId="257568806" sldId="429"/>
            <ac:picMk id="2050" creationId="{44379D87-0985-4BAA-A1C6-AD5BA2780059}"/>
          </ac:picMkLst>
        </pc:picChg>
      </pc:sldChg>
      <pc:sldChg chg="addSp delSp modSp add del mod">
        <pc:chgData name="Thomas Stensitzki" userId="75cafe6b-2f2a-469b-85c4-eec3b9c972ba" providerId="ADAL" clId="{363DE228-8D93-47E2-A1D5-6CB8C68569A9}" dt="2021-04-11T12:37:59.075" v="2461" actId="1440"/>
        <pc:sldMkLst>
          <pc:docMk/>
          <pc:sldMk cId="3040654567" sldId="429"/>
        </pc:sldMkLst>
        <pc:spChg chg="add mod">
          <ac:chgData name="Thomas Stensitzki" userId="75cafe6b-2f2a-469b-85c4-eec3b9c972ba" providerId="ADAL" clId="{363DE228-8D93-47E2-A1D5-6CB8C68569A9}" dt="2021-04-11T10:19:35.267" v="612" actId="20577"/>
          <ac:spMkLst>
            <pc:docMk/>
            <pc:sldMk cId="3040654567" sldId="429"/>
            <ac:spMk id="3" creationId="{66725B6B-F40C-4F81-ABCA-FC50364EDBC2}"/>
          </ac:spMkLst>
        </pc:spChg>
        <pc:spChg chg="add del">
          <ac:chgData name="Thomas Stensitzki" userId="75cafe6b-2f2a-469b-85c4-eec3b9c972ba" providerId="ADAL" clId="{363DE228-8D93-47E2-A1D5-6CB8C68569A9}" dt="2021-04-11T10:16:37.131" v="336" actId="22"/>
          <ac:spMkLst>
            <pc:docMk/>
            <pc:sldMk cId="3040654567" sldId="429"/>
            <ac:spMk id="5" creationId="{0C6DCA73-62BB-477D-863C-3DFE0A9D7608}"/>
          </ac:spMkLst>
        </pc:spChg>
        <pc:picChg chg="del">
          <ac:chgData name="Thomas Stensitzki" userId="75cafe6b-2f2a-469b-85c4-eec3b9c972ba" providerId="ADAL" clId="{363DE228-8D93-47E2-A1D5-6CB8C68569A9}" dt="2021-04-11T10:16:27.676" v="334" actId="478"/>
          <ac:picMkLst>
            <pc:docMk/>
            <pc:sldMk cId="3040654567" sldId="429"/>
            <ac:picMk id="1026" creationId="{043285E5-2210-4AFC-A5D8-BFCD39482712}"/>
          </ac:picMkLst>
        </pc:picChg>
        <pc:picChg chg="mod">
          <ac:chgData name="Thomas Stensitzki" userId="75cafe6b-2f2a-469b-85c4-eec3b9c972ba" providerId="ADAL" clId="{363DE228-8D93-47E2-A1D5-6CB8C68569A9}" dt="2021-04-11T12:37:59.075" v="2461" actId="1440"/>
          <ac:picMkLst>
            <pc:docMk/>
            <pc:sldMk cId="3040654567" sldId="429"/>
            <ac:picMk id="2050" creationId="{44379D87-0985-4BAA-A1C6-AD5BA2780059}"/>
          </ac:picMkLst>
        </pc:picChg>
      </pc:sldChg>
      <pc:sldChg chg="addSp modSp add mod chgLayout">
        <pc:chgData name="Thomas Stensitzki" userId="75cafe6b-2f2a-469b-85c4-eec3b9c972ba" providerId="ADAL" clId="{363DE228-8D93-47E2-A1D5-6CB8C68569A9}" dt="2021-04-11T10:50:10.484" v="1088" actId="20577"/>
        <pc:sldMkLst>
          <pc:docMk/>
          <pc:sldMk cId="4042123349" sldId="430"/>
        </pc:sldMkLst>
        <pc:spChg chg="mod ord">
          <ac:chgData name="Thomas Stensitzki" userId="75cafe6b-2f2a-469b-85c4-eec3b9c972ba" providerId="ADAL" clId="{363DE228-8D93-47E2-A1D5-6CB8C68569A9}" dt="2021-04-11T10:48:03.879" v="899" actId="700"/>
          <ac:spMkLst>
            <pc:docMk/>
            <pc:sldMk cId="4042123349" sldId="430"/>
            <ac:spMk id="2" creationId="{11E5EEC8-6493-4BA0-8811-4A3F48FE62AF}"/>
          </ac:spMkLst>
        </pc:spChg>
        <pc:spChg chg="add mod ord">
          <ac:chgData name="Thomas Stensitzki" userId="75cafe6b-2f2a-469b-85c4-eec3b9c972ba" providerId="ADAL" clId="{363DE228-8D93-47E2-A1D5-6CB8C68569A9}" dt="2021-04-11T10:50:10.484" v="1088" actId="20577"/>
          <ac:spMkLst>
            <pc:docMk/>
            <pc:sldMk cId="4042123349" sldId="430"/>
            <ac:spMk id="3" creationId="{C38F2182-44D9-4C66-929D-0A2EE829EF3E}"/>
          </ac:spMkLst>
        </pc:spChg>
      </pc:sldChg>
      <pc:sldChg chg="modSp add del mod modNotesTx">
        <pc:chgData name="Thomas Stensitzki" userId="75cafe6b-2f2a-469b-85c4-eec3b9c972ba" providerId="ADAL" clId="{363DE228-8D93-47E2-A1D5-6CB8C68569A9}" dt="2021-04-13T16:19:07.791" v="3796" actId="1076"/>
        <pc:sldMkLst>
          <pc:docMk/>
          <pc:sldMk cId="1699899763" sldId="431"/>
        </pc:sldMkLst>
        <pc:spChg chg="mod">
          <ac:chgData name="Thomas Stensitzki" userId="75cafe6b-2f2a-469b-85c4-eec3b9c972ba" providerId="ADAL" clId="{363DE228-8D93-47E2-A1D5-6CB8C68569A9}" dt="2021-04-11T10:51:40.680" v="1108"/>
          <ac:spMkLst>
            <pc:docMk/>
            <pc:sldMk cId="1699899763" sldId="431"/>
            <ac:spMk id="2" creationId="{50183ADD-E6D0-4570-B5FB-F95BA9130DEC}"/>
          </ac:spMkLst>
        </pc:spChg>
        <pc:picChg chg="mod">
          <ac:chgData name="Thomas Stensitzki" userId="75cafe6b-2f2a-469b-85c4-eec3b9c972ba" providerId="ADAL" clId="{363DE228-8D93-47E2-A1D5-6CB8C68569A9}" dt="2021-04-13T16:19:07.791" v="3796" actId="1076"/>
          <ac:picMkLst>
            <pc:docMk/>
            <pc:sldMk cId="1699899763" sldId="431"/>
            <ac:picMk id="5122" creationId="{82A7607B-48A8-4617-A3AC-D6ECE7081D09}"/>
          </ac:picMkLst>
        </pc:picChg>
      </pc:sldChg>
      <pc:sldChg chg="addSp delSp modSp add del mod chgLayout">
        <pc:chgData name="Thomas Stensitzki" userId="75cafe6b-2f2a-469b-85c4-eec3b9c972ba" providerId="ADAL" clId="{363DE228-8D93-47E2-A1D5-6CB8C68569A9}" dt="2021-04-11T10:29:44.337" v="658" actId="2696"/>
        <pc:sldMkLst>
          <pc:docMk/>
          <pc:sldMk cId="3240557133" sldId="431"/>
        </pc:sldMkLst>
        <pc:spChg chg="mod ord">
          <ac:chgData name="Thomas Stensitzki" userId="75cafe6b-2f2a-469b-85c4-eec3b9c972ba" providerId="ADAL" clId="{363DE228-8D93-47E2-A1D5-6CB8C68569A9}" dt="2021-04-11T10:28:22.183" v="634" actId="700"/>
          <ac:spMkLst>
            <pc:docMk/>
            <pc:sldMk cId="3240557133" sldId="431"/>
            <ac:spMk id="2" creationId="{11E5EEC8-6493-4BA0-8811-4A3F48FE62AF}"/>
          </ac:spMkLst>
        </pc:spChg>
        <pc:spChg chg="add mod ord">
          <ac:chgData name="Thomas Stensitzki" userId="75cafe6b-2f2a-469b-85c4-eec3b9c972ba" providerId="ADAL" clId="{363DE228-8D93-47E2-A1D5-6CB8C68569A9}" dt="2021-04-11T10:29:15.899" v="657" actId="20577"/>
          <ac:spMkLst>
            <pc:docMk/>
            <pc:sldMk cId="3240557133" sldId="431"/>
            <ac:spMk id="3" creationId="{45908EBD-EAC5-4CB4-94A5-D30E0B68152C}"/>
          </ac:spMkLst>
        </pc:spChg>
        <pc:picChg chg="del">
          <ac:chgData name="Thomas Stensitzki" userId="75cafe6b-2f2a-469b-85c4-eec3b9c972ba" providerId="ADAL" clId="{363DE228-8D93-47E2-A1D5-6CB8C68569A9}" dt="2021-04-11T10:28:18.495" v="633" actId="478"/>
          <ac:picMkLst>
            <pc:docMk/>
            <pc:sldMk cId="3240557133" sldId="431"/>
            <ac:picMk id="3074" creationId="{34C63600-63F4-4247-8C21-941F3DD71546}"/>
          </ac:picMkLst>
        </pc:picChg>
      </pc:sldChg>
      <pc:sldChg chg="addSp">
        <pc:chgData name="Thomas Stensitzki" userId="75cafe6b-2f2a-469b-85c4-eec3b9c972ba" providerId="ADAL" clId="{363DE228-8D93-47E2-A1D5-6CB8C68569A9}" dt="2021-04-11T10:51:45.946" v="1109"/>
        <pc:sldMkLst>
          <pc:docMk/>
          <pc:sldMk cId="3409143287" sldId="431"/>
        </pc:sldMkLst>
        <pc:picChg chg="add">
          <ac:chgData name="Thomas Stensitzki" userId="75cafe6b-2f2a-469b-85c4-eec3b9c972ba" providerId="ADAL" clId="{363DE228-8D93-47E2-A1D5-6CB8C68569A9}" dt="2021-04-11T10:51:45.946" v="1109"/>
          <ac:picMkLst>
            <pc:docMk/>
            <pc:sldMk cId="3409143287" sldId="431"/>
            <ac:picMk id="5122" creationId="{82A7607B-48A8-4617-A3AC-D6ECE7081D09}"/>
          </ac:picMkLst>
        </pc:picChg>
      </pc:sldChg>
      <pc:sldChg chg="addSp">
        <pc:chgData name="Thomas Stensitzki" userId="75cafe6b-2f2a-469b-85c4-eec3b9c972ba" providerId="ADAL" clId="{363DE228-8D93-47E2-A1D5-6CB8C68569A9}" dt="2021-04-11T12:39:11.246" v="2485"/>
        <pc:sldMkLst>
          <pc:docMk/>
          <pc:sldMk cId="3392416001" sldId="432"/>
        </pc:sldMkLst>
        <pc:picChg chg="add">
          <ac:chgData name="Thomas Stensitzki" userId="75cafe6b-2f2a-469b-85c4-eec3b9c972ba" providerId="ADAL" clId="{363DE228-8D93-47E2-A1D5-6CB8C68569A9}" dt="2021-04-11T12:39:11.246" v="2485"/>
          <ac:picMkLst>
            <pc:docMk/>
            <pc:sldMk cId="3392416001" sldId="432"/>
            <ac:picMk id="26626" creationId="{3663870A-A009-4064-85E8-BB1974DE3D4A}"/>
          </ac:picMkLst>
        </pc:picChg>
      </pc:sldChg>
      <pc:sldChg chg="addSp delSp modSp add del mod modNotesTx">
        <pc:chgData name="Thomas Stensitzki" userId="75cafe6b-2f2a-469b-85c4-eec3b9c972ba" providerId="ADAL" clId="{363DE228-8D93-47E2-A1D5-6CB8C68569A9}" dt="2021-04-13T16:14:23.877" v="3715" actId="1440"/>
        <pc:sldMkLst>
          <pc:docMk/>
          <pc:sldMk cId="3748413395" sldId="432"/>
        </pc:sldMkLst>
        <pc:spChg chg="mod">
          <ac:chgData name="Thomas Stensitzki" userId="75cafe6b-2f2a-469b-85c4-eec3b9c972ba" providerId="ADAL" clId="{363DE228-8D93-47E2-A1D5-6CB8C68569A9}" dt="2021-04-13T16:10:05.745" v="3472" actId="20577"/>
          <ac:spMkLst>
            <pc:docMk/>
            <pc:sldMk cId="3748413395" sldId="432"/>
            <ac:spMk id="2" creationId="{11E5EEC8-6493-4BA0-8811-4A3F48FE62AF}"/>
          </ac:spMkLst>
        </pc:spChg>
        <pc:spChg chg="add del">
          <ac:chgData name="Thomas Stensitzki" userId="75cafe6b-2f2a-469b-85c4-eec3b9c972ba" providerId="ADAL" clId="{363DE228-8D93-47E2-A1D5-6CB8C68569A9}" dt="2021-04-11T12:39:28.733" v="2490" actId="22"/>
          <ac:spMkLst>
            <pc:docMk/>
            <pc:sldMk cId="3748413395" sldId="432"/>
            <ac:spMk id="5" creationId="{A2968577-50C0-484C-8753-D556C4E05ECD}"/>
          </ac:spMkLst>
        </pc:spChg>
        <pc:picChg chg="mod">
          <ac:chgData name="Thomas Stensitzki" userId="75cafe6b-2f2a-469b-85c4-eec3b9c972ba" providerId="ADAL" clId="{363DE228-8D93-47E2-A1D5-6CB8C68569A9}" dt="2021-04-13T16:14:23.877" v="3715" actId="1440"/>
          <ac:picMkLst>
            <pc:docMk/>
            <pc:sldMk cId="3748413395" sldId="432"/>
            <ac:picMk id="26626" creationId="{3663870A-A009-4064-85E8-BB1974DE3D4A}"/>
          </ac:picMkLst>
        </pc:picChg>
      </pc:sldChg>
      <pc:sldChg chg="addSp modSp add del mod">
        <pc:chgData name="Thomas Stensitzki" userId="75cafe6b-2f2a-469b-85c4-eec3b9c972ba" providerId="ADAL" clId="{363DE228-8D93-47E2-A1D5-6CB8C68569A9}" dt="2021-04-13T16:24:25.524" v="3812" actId="1076"/>
        <pc:sldMkLst>
          <pc:docMk/>
          <pc:sldMk cId="2909965873" sldId="433"/>
        </pc:sldMkLst>
        <pc:spChg chg="mod">
          <ac:chgData name="Thomas Stensitzki" userId="75cafe6b-2f2a-469b-85c4-eec3b9c972ba" providerId="ADAL" clId="{363DE228-8D93-47E2-A1D5-6CB8C68569A9}" dt="2021-04-11T10:54:53.640" v="1145" actId="20577"/>
          <ac:spMkLst>
            <pc:docMk/>
            <pc:sldMk cId="2909965873" sldId="433"/>
            <ac:spMk id="2" creationId="{50183ADD-E6D0-4570-B5FB-F95BA9130DEC}"/>
          </ac:spMkLst>
        </pc:spChg>
        <pc:spChg chg="add mod">
          <ac:chgData name="Thomas Stensitzki" userId="75cafe6b-2f2a-469b-85c4-eec3b9c972ba" providerId="ADAL" clId="{363DE228-8D93-47E2-A1D5-6CB8C68569A9}" dt="2021-04-13T16:24:25.524" v="3812" actId="1076"/>
          <ac:spMkLst>
            <pc:docMk/>
            <pc:sldMk cId="2909965873" sldId="433"/>
            <ac:spMk id="3" creationId="{AD078534-9302-46DB-A5FB-C9704F4A8A12}"/>
          </ac:spMkLst>
        </pc:spChg>
        <pc:picChg chg="add mod">
          <ac:chgData name="Thomas Stensitzki" userId="75cafe6b-2f2a-469b-85c4-eec3b9c972ba" providerId="ADAL" clId="{363DE228-8D93-47E2-A1D5-6CB8C68569A9}" dt="2021-04-13T16:20:44.610" v="3805" actId="1076"/>
          <ac:picMkLst>
            <pc:docMk/>
            <pc:sldMk cId="2909965873" sldId="433"/>
            <ac:picMk id="4" creationId="{750D8E2A-B2B9-4C20-BCD6-22AA82D82ABF}"/>
          </ac:picMkLst>
        </pc:picChg>
        <pc:picChg chg="mod">
          <ac:chgData name="Thomas Stensitzki" userId="75cafe6b-2f2a-469b-85c4-eec3b9c972ba" providerId="ADAL" clId="{363DE228-8D93-47E2-A1D5-6CB8C68569A9}" dt="2021-04-13T16:20:46.926" v="3806" actId="1076"/>
          <ac:picMkLst>
            <pc:docMk/>
            <pc:sldMk cId="2909965873" sldId="433"/>
            <ac:picMk id="8194" creationId="{7555D992-F803-412F-81A8-785927F5F17C}"/>
          </ac:picMkLst>
        </pc:picChg>
      </pc:sldChg>
      <pc:sldChg chg="addSp">
        <pc:chgData name="Thomas Stensitzki" userId="75cafe6b-2f2a-469b-85c4-eec3b9c972ba" providerId="ADAL" clId="{363DE228-8D93-47E2-A1D5-6CB8C68569A9}" dt="2021-04-11T10:54:59.110" v="1146"/>
        <pc:sldMkLst>
          <pc:docMk/>
          <pc:sldMk cId="4177504589" sldId="433"/>
        </pc:sldMkLst>
        <pc:picChg chg="add">
          <ac:chgData name="Thomas Stensitzki" userId="75cafe6b-2f2a-469b-85c4-eec3b9c972ba" providerId="ADAL" clId="{363DE228-8D93-47E2-A1D5-6CB8C68569A9}" dt="2021-04-11T10:54:59.110" v="1146"/>
          <ac:picMkLst>
            <pc:docMk/>
            <pc:sldMk cId="4177504589" sldId="433"/>
            <ac:picMk id="8194" creationId="{7555D992-F803-412F-81A8-785927F5F17C}"/>
          </ac:picMkLst>
        </pc:picChg>
      </pc:sldChg>
      <pc:sldChg chg="delSp modSp add del">
        <pc:chgData name="Thomas Stensitzki" userId="75cafe6b-2f2a-469b-85c4-eec3b9c972ba" providerId="ADAL" clId="{363DE228-8D93-47E2-A1D5-6CB8C68569A9}" dt="2021-04-11T10:53:01.072" v="1126" actId="1440"/>
        <pc:sldMkLst>
          <pc:docMk/>
          <pc:sldMk cId="2687296234" sldId="434"/>
        </pc:sldMkLst>
        <pc:picChg chg="del">
          <ac:chgData name="Thomas Stensitzki" userId="75cafe6b-2f2a-469b-85c4-eec3b9c972ba" providerId="ADAL" clId="{363DE228-8D93-47E2-A1D5-6CB8C68569A9}" dt="2021-04-11T10:52:09.510" v="1114" actId="478"/>
          <ac:picMkLst>
            <pc:docMk/>
            <pc:sldMk cId="2687296234" sldId="434"/>
            <ac:picMk id="5122" creationId="{82A7607B-48A8-4617-A3AC-D6ECE7081D09}"/>
          </ac:picMkLst>
        </pc:picChg>
        <pc:picChg chg="mod">
          <ac:chgData name="Thomas Stensitzki" userId="75cafe6b-2f2a-469b-85c4-eec3b9c972ba" providerId="ADAL" clId="{363DE228-8D93-47E2-A1D5-6CB8C68569A9}" dt="2021-04-11T10:53:01.072" v="1126" actId="1440"/>
          <ac:picMkLst>
            <pc:docMk/>
            <pc:sldMk cId="2687296234" sldId="434"/>
            <ac:picMk id="6146" creationId="{92D81F6E-E9E8-423F-B476-C9A7B153E4F5}"/>
          </ac:picMkLst>
        </pc:picChg>
        <pc:picChg chg="mod">
          <ac:chgData name="Thomas Stensitzki" userId="75cafe6b-2f2a-469b-85c4-eec3b9c972ba" providerId="ADAL" clId="{363DE228-8D93-47E2-A1D5-6CB8C68569A9}" dt="2021-04-11T10:52:59.108" v="1125" actId="1440"/>
          <ac:picMkLst>
            <pc:docMk/>
            <pc:sldMk cId="2687296234" sldId="434"/>
            <ac:picMk id="7170" creationId="{13327137-1C18-483A-89C4-A6B02C1839BA}"/>
          </ac:picMkLst>
        </pc:picChg>
      </pc:sldChg>
      <pc:sldChg chg="addSp">
        <pc:chgData name="Thomas Stensitzki" userId="75cafe6b-2f2a-469b-85c4-eec3b9c972ba" providerId="ADAL" clId="{363DE228-8D93-47E2-A1D5-6CB8C68569A9}" dt="2021-04-11T10:52:13.159" v="1115"/>
        <pc:sldMkLst>
          <pc:docMk/>
          <pc:sldMk cId="2895350850" sldId="434"/>
        </pc:sldMkLst>
        <pc:picChg chg="add">
          <ac:chgData name="Thomas Stensitzki" userId="75cafe6b-2f2a-469b-85c4-eec3b9c972ba" providerId="ADAL" clId="{363DE228-8D93-47E2-A1D5-6CB8C68569A9}" dt="2021-04-11T10:52:13.159" v="1115"/>
          <ac:picMkLst>
            <pc:docMk/>
            <pc:sldMk cId="2895350850" sldId="434"/>
            <ac:picMk id="6146" creationId="{92D81F6E-E9E8-423F-B476-C9A7B153E4F5}"/>
          </ac:picMkLst>
        </pc:picChg>
      </pc:sldChg>
      <pc:sldChg chg="addSp">
        <pc:chgData name="Thomas Stensitzki" userId="75cafe6b-2f2a-469b-85c4-eec3b9c972ba" providerId="ADAL" clId="{363DE228-8D93-47E2-A1D5-6CB8C68569A9}" dt="2021-04-11T10:52:27" v="1119"/>
        <pc:sldMkLst>
          <pc:docMk/>
          <pc:sldMk cId="3634695529" sldId="434"/>
        </pc:sldMkLst>
        <pc:picChg chg="add">
          <ac:chgData name="Thomas Stensitzki" userId="75cafe6b-2f2a-469b-85c4-eec3b9c972ba" providerId="ADAL" clId="{363DE228-8D93-47E2-A1D5-6CB8C68569A9}" dt="2021-04-11T10:52:27" v="1119"/>
          <ac:picMkLst>
            <pc:docMk/>
            <pc:sldMk cId="3634695529" sldId="434"/>
            <ac:picMk id="7170" creationId="{13327137-1C18-483A-89C4-A6B02C1839BA}"/>
          </ac:picMkLst>
        </pc:picChg>
      </pc:sldChg>
      <pc:sldChg chg="addSp">
        <pc:chgData name="Thomas Stensitzki" userId="75cafe6b-2f2a-469b-85c4-eec3b9c972ba" providerId="ADAL" clId="{363DE228-8D93-47E2-A1D5-6CB8C68569A9}" dt="2021-04-11T11:04:49.791" v="1326"/>
        <pc:sldMkLst>
          <pc:docMk/>
          <pc:sldMk cId="887293857" sldId="435"/>
        </pc:sldMkLst>
        <pc:picChg chg="add">
          <ac:chgData name="Thomas Stensitzki" userId="75cafe6b-2f2a-469b-85c4-eec3b9c972ba" providerId="ADAL" clId="{363DE228-8D93-47E2-A1D5-6CB8C68569A9}" dt="2021-04-11T11:04:49.791" v="1326"/>
          <ac:picMkLst>
            <pc:docMk/>
            <pc:sldMk cId="887293857" sldId="435"/>
            <ac:picMk id="9218" creationId="{D3A02A13-26FD-41D8-B700-08CA3E901D2E}"/>
          </ac:picMkLst>
        </pc:picChg>
      </pc:sldChg>
      <pc:sldChg chg="modSp add del mod">
        <pc:chgData name="Thomas Stensitzki" userId="75cafe6b-2f2a-469b-85c4-eec3b9c972ba" providerId="ADAL" clId="{363DE228-8D93-47E2-A1D5-6CB8C68569A9}" dt="2021-04-11T11:05:09.825" v="1329" actId="1440"/>
        <pc:sldMkLst>
          <pc:docMk/>
          <pc:sldMk cId="3916441034" sldId="435"/>
        </pc:sldMkLst>
        <pc:spChg chg="mod">
          <ac:chgData name="Thomas Stensitzki" userId="75cafe6b-2f2a-469b-85c4-eec3b9c972ba" providerId="ADAL" clId="{363DE228-8D93-47E2-A1D5-6CB8C68569A9}" dt="2021-04-11T11:04:45.627" v="1325"/>
          <ac:spMkLst>
            <pc:docMk/>
            <pc:sldMk cId="3916441034" sldId="435"/>
            <ac:spMk id="2" creationId="{50183ADD-E6D0-4570-B5FB-F95BA9130DEC}"/>
          </ac:spMkLst>
        </pc:spChg>
        <pc:picChg chg="mod">
          <ac:chgData name="Thomas Stensitzki" userId="75cafe6b-2f2a-469b-85c4-eec3b9c972ba" providerId="ADAL" clId="{363DE228-8D93-47E2-A1D5-6CB8C68569A9}" dt="2021-04-11T11:05:09.825" v="1329" actId="1440"/>
          <ac:picMkLst>
            <pc:docMk/>
            <pc:sldMk cId="3916441034" sldId="435"/>
            <ac:picMk id="9218" creationId="{D3A02A13-26FD-41D8-B700-08CA3E901D2E}"/>
          </ac:picMkLst>
        </pc:picChg>
      </pc:sldChg>
      <pc:sldChg chg="modSp add del mod modNotesTx">
        <pc:chgData name="Thomas Stensitzki" userId="75cafe6b-2f2a-469b-85c4-eec3b9c972ba" providerId="ADAL" clId="{363DE228-8D93-47E2-A1D5-6CB8C68569A9}" dt="2021-04-11T10:59:00.719" v="1242" actId="47"/>
        <pc:sldMkLst>
          <pc:docMk/>
          <pc:sldMk cId="2634348727" sldId="436"/>
        </pc:sldMkLst>
        <pc:spChg chg="mod">
          <ac:chgData name="Thomas Stensitzki" userId="75cafe6b-2f2a-469b-85c4-eec3b9c972ba" providerId="ADAL" clId="{363DE228-8D93-47E2-A1D5-6CB8C68569A9}" dt="2021-04-11T10:57:37.157" v="1204" actId="14100"/>
          <ac:spMkLst>
            <pc:docMk/>
            <pc:sldMk cId="2634348727" sldId="436"/>
            <ac:spMk id="2" creationId="{909DC09D-B9A6-4493-9A72-1CA7ECB1F5CA}"/>
          </ac:spMkLst>
        </pc:spChg>
        <pc:spChg chg="mod">
          <ac:chgData name="Thomas Stensitzki" userId="75cafe6b-2f2a-469b-85c4-eec3b9c972ba" providerId="ADAL" clId="{363DE228-8D93-47E2-A1D5-6CB8C68569A9}" dt="2021-04-11T10:58:42.621" v="1241" actId="108"/>
          <ac:spMkLst>
            <pc:docMk/>
            <pc:sldMk cId="2634348727" sldId="436"/>
            <ac:spMk id="5" creationId="{C24DACB5-1BEC-4C86-9652-BAFD8DE56FEF}"/>
          </ac:spMkLst>
        </pc:spChg>
      </pc:sldChg>
      <pc:sldChg chg="modSp add del mod">
        <pc:chgData name="Thomas Stensitzki" userId="75cafe6b-2f2a-469b-85c4-eec3b9c972ba" providerId="ADAL" clId="{363DE228-8D93-47E2-A1D5-6CB8C68569A9}" dt="2021-04-11T12:44:24.984" v="2516" actId="1076"/>
        <pc:sldMkLst>
          <pc:docMk/>
          <pc:sldMk cId="2665106704" sldId="437"/>
        </pc:sldMkLst>
        <pc:spChg chg="mod">
          <ac:chgData name="Thomas Stensitzki" userId="75cafe6b-2f2a-469b-85c4-eec3b9c972ba" providerId="ADAL" clId="{363DE228-8D93-47E2-A1D5-6CB8C68569A9}" dt="2021-04-11T12:44:17.106" v="2513"/>
          <ac:spMkLst>
            <pc:docMk/>
            <pc:sldMk cId="2665106704" sldId="437"/>
            <ac:spMk id="2" creationId="{11E5EEC8-6493-4BA0-8811-4A3F48FE62AF}"/>
          </ac:spMkLst>
        </pc:spChg>
        <pc:picChg chg="mod">
          <ac:chgData name="Thomas Stensitzki" userId="75cafe6b-2f2a-469b-85c4-eec3b9c972ba" providerId="ADAL" clId="{363DE228-8D93-47E2-A1D5-6CB8C68569A9}" dt="2021-04-11T12:44:24.984" v="2516" actId="1076"/>
          <ac:picMkLst>
            <pc:docMk/>
            <pc:sldMk cId="2665106704" sldId="437"/>
            <ac:picMk id="27650" creationId="{FD39F129-7796-4810-9C7D-E4C220E4CF67}"/>
          </ac:picMkLst>
        </pc:picChg>
      </pc:sldChg>
      <pc:sldChg chg="addSp">
        <pc:chgData name="Thomas Stensitzki" userId="75cafe6b-2f2a-469b-85c4-eec3b9c972ba" providerId="ADAL" clId="{363DE228-8D93-47E2-A1D5-6CB8C68569A9}" dt="2021-04-11T12:44:22.143" v="2514"/>
        <pc:sldMkLst>
          <pc:docMk/>
          <pc:sldMk cId="4058580615" sldId="437"/>
        </pc:sldMkLst>
        <pc:picChg chg="add">
          <ac:chgData name="Thomas Stensitzki" userId="75cafe6b-2f2a-469b-85c4-eec3b9c972ba" providerId="ADAL" clId="{363DE228-8D93-47E2-A1D5-6CB8C68569A9}" dt="2021-04-11T12:44:22.143" v="2514"/>
          <ac:picMkLst>
            <pc:docMk/>
            <pc:sldMk cId="4058580615" sldId="437"/>
            <ac:picMk id="27650" creationId="{FD39F129-7796-4810-9C7D-E4C220E4CF67}"/>
          </ac:picMkLst>
        </pc:picChg>
      </pc:sldChg>
      <pc:sldChg chg="modSp add mod ord modNotesTx">
        <pc:chgData name="Thomas Stensitzki" userId="75cafe6b-2f2a-469b-85c4-eec3b9c972ba" providerId="ADAL" clId="{363DE228-8D93-47E2-A1D5-6CB8C68569A9}" dt="2021-04-13T16:04:47.051" v="3178" actId="20577"/>
        <pc:sldMkLst>
          <pc:docMk/>
          <pc:sldMk cId="1968010775" sldId="438"/>
        </pc:sldMkLst>
        <pc:spChg chg="mod">
          <ac:chgData name="Thomas Stensitzki" userId="75cafe6b-2f2a-469b-85c4-eec3b9c972ba" providerId="ADAL" clId="{363DE228-8D93-47E2-A1D5-6CB8C68569A9}" dt="2021-04-13T16:04:47.051" v="3178" actId="20577"/>
          <ac:spMkLst>
            <pc:docMk/>
            <pc:sldMk cId="1968010775" sldId="438"/>
            <ac:spMk id="5" creationId="{C24DACB5-1BEC-4C86-9652-BAFD8DE56FEF}"/>
          </ac:spMkLst>
        </pc:spChg>
      </pc:sldChg>
      <pc:sldChg chg="modSp add mod ord modNotesTx">
        <pc:chgData name="Thomas Stensitzki" userId="75cafe6b-2f2a-469b-85c4-eec3b9c972ba" providerId="ADAL" clId="{363DE228-8D93-47E2-A1D5-6CB8C68569A9}" dt="2021-04-13T16:13:41.313" v="3660" actId="6549"/>
        <pc:sldMkLst>
          <pc:docMk/>
          <pc:sldMk cId="2987264023" sldId="439"/>
        </pc:sldMkLst>
        <pc:spChg chg="mod">
          <ac:chgData name="Thomas Stensitzki" userId="75cafe6b-2f2a-469b-85c4-eec3b9c972ba" providerId="ADAL" clId="{363DE228-8D93-47E2-A1D5-6CB8C68569A9}" dt="2021-04-13T16:12:56.672" v="3595" actId="14100"/>
          <ac:spMkLst>
            <pc:docMk/>
            <pc:sldMk cId="2987264023" sldId="439"/>
            <ac:spMk id="2" creationId="{909DC09D-B9A6-4493-9A72-1CA7ECB1F5CA}"/>
          </ac:spMkLst>
        </pc:spChg>
        <pc:spChg chg="mod">
          <ac:chgData name="Thomas Stensitzki" userId="75cafe6b-2f2a-469b-85c4-eec3b9c972ba" providerId="ADAL" clId="{363DE228-8D93-47E2-A1D5-6CB8C68569A9}" dt="2021-04-13T16:08:44.443" v="3468" actId="20577"/>
          <ac:spMkLst>
            <pc:docMk/>
            <pc:sldMk cId="2987264023" sldId="439"/>
            <ac:spMk id="5" creationId="{C24DACB5-1BEC-4C86-9652-BAFD8DE56FEF}"/>
          </ac:spMkLst>
        </pc:spChg>
      </pc:sldChg>
      <pc:sldChg chg="addSp delSp modSp add del mod modNotesTx">
        <pc:chgData name="Thomas Stensitzki" userId="75cafe6b-2f2a-469b-85c4-eec3b9c972ba" providerId="ADAL" clId="{363DE228-8D93-47E2-A1D5-6CB8C68569A9}" dt="2021-04-11T12:37:45.059" v="2458" actId="1440"/>
        <pc:sldMkLst>
          <pc:docMk/>
          <pc:sldMk cId="1174508103" sldId="440"/>
        </pc:sldMkLst>
        <pc:spChg chg="mod">
          <ac:chgData name="Thomas Stensitzki" userId="75cafe6b-2f2a-469b-85c4-eec3b9c972ba" providerId="ADAL" clId="{363DE228-8D93-47E2-A1D5-6CB8C68569A9}" dt="2021-04-11T11:07:20.765" v="1344"/>
          <ac:spMkLst>
            <pc:docMk/>
            <pc:sldMk cId="1174508103" sldId="440"/>
            <ac:spMk id="2" creationId="{50183ADD-E6D0-4570-B5FB-F95BA9130DEC}"/>
          </ac:spMkLst>
        </pc:spChg>
        <pc:spChg chg="add del">
          <ac:chgData name="Thomas Stensitzki" userId="75cafe6b-2f2a-469b-85c4-eec3b9c972ba" providerId="ADAL" clId="{363DE228-8D93-47E2-A1D5-6CB8C68569A9}" dt="2021-04-11T11:08:34.453" v="1354" actId="478"/>
          <ac:spMkLst>
            <pc:docMk/>
            <pc:sldMk cId="1174508103" sldId="440"/>
            <ac:spMk id="5" creationId="{5C1E7465-D3BE-4DAF-94E7-7205D4418D86}"/>
          </ac:spMkLst>
        </pc:spChg>
        <pc:picChg chg="mod">
          <ac:chgData name="Thomas Stensitzki" userId="75cafe6b-2f2a-469b-85c4-eec3b9c972ba" providerId="ADAL" clId="{363DE228-8D93-47E2-A1D5-6CB8C68569A9}" dt="2021-04-11T12:37:45.059" v="2458" actId="1440"/>
          <ac:picMkLst>
            <pc:docMk/>
            <pc:sldMk cId="1174508103" sldId="440"/>
            <ac:picMk id="10242" creationId="{0282E682-DF59-4945-9355-C607E45806E4}"/>
          </ac:picMkLst>
        </pc:picChg>
      </pc:sldChg>
      <pc:sldChg chg="addSp">
        <pc:chgData name="Thomas Stensitzki" userId="75cafe6b-2f2a-469b-85c4-eec3b9c972ba" providerId="ADAL" clId="{363DE228-8D93-47E2-A1D5-6CB8C68569A9}" dt="2021-04-11T11:07:47.962" v="1345"/>
        <pc:sldMkLst>
          <pc:docMk/>
          <pc:sldMk cId="2499793211" sldId="440"/>
        </pc:sldMkLst>
        <pc:picChg chg="add">
          <ac:chgData name="Thomas Stensitzki" userId="75cafe6b-2f2a-469b-85c4-eec3b9c972ba" providerId="ADAL" clId="{363DE228-8D93-47E2-A1D5-6CB8C68569A9}" dt="2021-04-11T11:07:47.962" v="1345"/>
          <ac:picMkLst>
            <pc:docMk/>
            <pc:sldMk cId="2499793211" sldId="440"/>
            <ac:picMk id="10242" creationId="{0282E682-DF59-4945-9355-C607E45806E4}"/>
          </ac:picMkLst>
        </pc:picChg>
      </pc:sldChg>
      <pc:sldChg chg="addSp">
        <pc:chgData name="Thomas Stensitzki" userId="75cafe6b-2f2a-469b-85c4-eec3b9c972ba" providerId="ADAL" clId="{363DE228-8D93-47E2-A1D5-6CB8C68569A9}" dt="2021-04-11T11:13:54.324" v="1471"/>
        <pc:sldMkLst>
          <pc:docMk/>
          <pc:sldMk cId="260459853" sldId="441"/>
        </pc:sldMkLst>
        <pc:picChg chg="add">
          <ac:chgData name="Thomas Stensitzki" userId="75cafe6b-2f2a-469b-85c4-eec3b9c972ba" providerId="ADAL" clId="{363DE228-8D93-47E2-A1D5-6CB8C68569A9}" dt="2021-04-11T11:13:54.324" v="1471"/>
          <ac:picMkLst>
            <pc:docMk/>
            <pc:sldMk cId="260459853" sldId="441"/>
            <ac:picMk id="13314" creationId="{84B9686C-48C0-45C9-AD07-90660856CC97}"/>
          </ac:picMkLst>
        </pc:picChg>
      </pc:sldChg>
      <pc:sldChg chg="addSp modSp add del mod">
        <pc:chgData name="Thomas Stensitzki" userId="75cafe6b-2f2a-469b-85c4-eec3b9c972ba" providerId="ADAL" clId="{363DE228-8D93-47E2-A1D5-6CB8C68569A9}" dt="2021-04-13T16:27:37.624" v="3871" actId="14100"/>
        <pc:sldMkLst>
          <pc:docMk/>
          <pc:sldMk cId="1134792597" sldId="441"/>
        </pc:sldMkLst>
        <pc:spChg chg="mod">
          <ac:chgData name="Thomas Stensitzki" userId="75cafe6b-2f2a-469b-85c4-eec3b9c972ba" providerId="ADAL" clId="{363DE228-8D93-47E2-A1D5-6CB8C68569A9}" dt="2021-04-11T11:13:50.672" v="1470"/>
          <ac:spMkLst>
            <pc:docMk/>
            <pc:sldMk cId="1134792597" sldId="441"/>
            <ac:spMk id="2" creationId="{50183ADD-E6D0-4570-B5FB-F95BA9130DEC}"/>
          </ac:spMkLst>
        </pc:spChg>
        <pc:spChg chg="add mod">
          <ac:chgData name="Thomas Stensitzki" userId="75cafe6b-2f2a-469b-85c4-eec3b9c972ba" providerId="ADAL" clId="{363DE228-8D93-47E2-A1D5-6CB8C68569A9}" dt="2021-04-13T16:27:37.624" v="3871" actId="14100"/>
          <ac:spMkLst>
            <pc:docMk/>
            <pc:sldMk cId="1134792597" sldId="441"/>
            <ac:spMk id="3" creationId="{C5673F5D-A124-49F9-A94A-8B2D2411BE61}"/>
          </ac:spMkLst>
        </pc:spChg>
        <pc:picChg chg="mod">
          <ac:chgData name="Thomas Stensitzki" userId="75cafe6b-2f2a-469b-85c4-eec3b9c972ba" providerId="ADAL" clId="{363DE228-8D93-47E2-A1D5-6CB8C68569A9}" dt="2021-04-13T16:26:40.571" v="3865" actId="1036"/>
          <ac:picMkLst>
            <pc:docMk/>
            <pc:sldMk cId="1134792597" sldId="441"/>
            <ac:picMk id="13314" creationId="{84B9686C-48C0-45C9-AD07-90660856CC97}"/>
          </ac:picMkLst>
        </pc:picChg>
      </pc:sldChg>
      <pc:sldChg chg="addSp">
        <pc:chgData name="Thomas Stensitzki" userId="75cafe6b-2f2a-469b-85c4-eec3b9c972ba" providerId="ADAL" clId="{363DE228-8D93-47E2-A1D5-6CB8C68569A9}" dt="2021-04-11T11:08:38.735" v="1356"/>
        <pc:sldMkLst>
          <pc:docMk/>
          <pc:sldMk cId="429761498" sldId="442"/>
        </pc:sldMkLst>
        <pc:picChg chg="add">
          <ac:chgData name="Thomas Stensitzki" userId="75cafe6b-2f2a-469b-85c4-eec3b9c972ba" providerId="ADAL" clId="{363DE228-8D93-47E2-A1D5-6CB8C68569A9}" dt="2021-04-11T11:08:38.735" v="1356"/>
          <ac:picMkLst>
            <pc:docMk/>
            <pc:sldMk cId="429761498" sldId="442"/>
            <ac:picMk id="11266" creationId="{960DDDFF-56CC-481E-9B48-90E1A58D7A39}"/>
          </ac:picMkLst>
        </pc:picChg>
      </pc:sldChg>
      <pc:sldChg chg="addSp">
        <pc:chgData name="Thomas Stensitzki" userId="75cafe6b-2f2a-469b-85c4-eec3b9c972ba" providerId="ADAL" clId="{363DE228-8D93-47E2-A1D5-6CB8C68569A9}" dt="2021-04-11T11:09:45.179" v="1361"/>
        <pc:sldMkLst>
          <pc:docMk/>
          <pc:sldMk cId="1411663160" sldId="442"/>
        </pc:sldMkLst>
        <pc:picChg chg="add">
          <ac:chgData name="Thomas Stensitzki" userId="75cafe6b-2f2a-469b-85c4-eec3b9c972ba" providerId="ADAL" clId="{363DE228-8D93-47E2-A1D5-6CB8C68569A9}" dt="2021-04-11T11:09:45.179" v="1361"/>
          <ac:picMkLst>
            <pc:docMk/>
            <pc:sldMk cId="1411663160" sldId="442"/>
            <ac:picMk id="12290" creationId="{01009F62-B242-48CC-8117-02C2E562F017}"/>
          </ac:picMkLst>
        </pc:picChg>
      </pc:sldChg>
      <pc:sldChg chg="delSp modSp add del mod">
        <pc:chgData name="Thomas Stensitzki" userId="75cafe6b-2f2a-469b-85c4-eec3b9c972ba" providerId="ADAL" clId="{363DE228-8D93-47E2-A1D5-6CB8C68569A9}" dt="2021-04-13T16:26:31.793" v="3849" actId="1035"/>
        <pc:sldMkLst>
          <pc:docMk/>
          <pc:sldMk cId="3082151148" sldId="442"/>
        </pc:sldMkLst>
        <pc:spChg chg="del">
          <ac:chgData name="Thomas Stensitzki" userId="75cafe6b-2f2a-469b-85c4-eec3b9c972ba" providerId="ADAL" clId="{363DE228-8D93-47E2-A1D5-6CB8C68569A9}" dt="2021-04-11T11:08:37.412" v="1355" actId="478"/>
          <ac:spMkLst>
            <pc:docMk/>
            <pc:sldMk cId="3082151148" sldId="442"/>
            <ac:spMk id="5" creationId="{5C1E7465-D3BE-4DAF-94E7-7205D4418D86}"/>
          </ac:spMkLst>
        </pc:spChg>
        <pc:picChg chg="del">
          <ac:chgData name="Thomas Stensitzki" userId="75cafe6b-2f2a-469b-85c4-eec3b9c972ba" providerId="ADAL" clId="{363DE228-8D93-47E2-A1D5-6CB8C68569A9}" dt="2021-04-11T11:08:25.034" v="1353" actId="478"/>
          <ac:picMkLst>
            <pc:docMk/>
            <pc:sldMk cId="3082151148" sldId="442"/>
            <ac:picMk id="10242" creationId="{0282E682-DF59-4945-9355-C607E45806E4}"/>
          </ac:picMkLst>
        </pc:picChg>
        <pc:picChg chg="mod">
          <ac:chgData name="Thomas Stensitzki" userId="75cafe6b-2f2a-469b-85c4-eec3b9c972ba" providerId="ADAL" clId="{363DE228-8D93-47E2-A1D5-6CB8C68569A9}" dt="2021-04-13T16:26:31.793" v="3849" actId="1035"/>
          <ac:picMkLst>
            <pc:docMk/>
            <pc:sldMk cId="3082151148" sldId="442"/>
            <ac:picMk id="11266" creationId="{960DDDFF-56CC-481E-9B48-90E1A58D7A39}"/>
          </ac:picMkLst>
        </pc:picChg>
        <pc:picChg chg="mod">
          <ac:chgData name="Thomas Stensitzki" userId="75cafe6b-2f2a-469b-85c4-eec3b9c972ba" providerId="ADAL" clId="{363DE228-8D93-47E2-A1D5-6CB8C68569A9}" dt="2021-04-13T16:26:27.473" v="3838" actId="1036"/>
          <ac:picMkLst>
            <pc:docMk/>
            <pc:sldMk cId="3082151148" sldId="442"/>
            <ac:picMk id="12290" creationId="{01009F62-B242-48CC-8117-02C2E562F017}"/>
          </ac:picMkLst>
        </pc:picChg>
      </pc:sldChg>
      <pc:sldChg chg="addSp modSp add del mod chgLayout">
        <pc:chgData name="Thomas Stensitzki" userId="75cafe6b-2f2a-469b-85c4-eec3b9c972ba" providerId="ADAL" clId="{363DE228-8D93-47E2-A1D5-6CB8C68569A9}" dt="2021-04-13T16:30:27.207" v="3874" actId="1076"/>
        <pc:sldMkLst>
          <pc:docMk/>
          <pc:sldMk cId="2894310663" sldId="443"/>
        </pc:sldMkLst>
        <pc:spChg chg="mod ord">
          <ac:chgData name="Thomas Stensitzki" userId="75cafe6b-2f2a-469b-85c4-eec3b9c972ba" providerId="ADAL" clId="{363DE228-8D93-47E2-A1D5-6CB8C68569A9}" dt="2021-04-11T12:16:22.638" v="1734" actId="700"/>
          <ac:spMkLst>
            <pc:docMk/>
            <pc:sldMk cId="2894310663" sldId="443"/>
            <ac:spMk id="2" creationId="{50183ADD-E6D0-4570-B5FB-F95BA9130DEC}"/>
          </ac:spMkLst>
        </pc:spChg>
        <pc:spChg chg="add mod ord">
          <ac:chgData name="Thomas Stensitzki" userId="75cafe6b-2f2a-469b-85c4-eec3b9c972ba" providerId="ADAL" clId="{363DE228-8D93-47E2-A1D5-6CB8C68569A9}" dt="2021-04-11T12:17:43.883" v="1766" actId="20577"/>
          <ac:spMkLst>
            <pc:docMk/>
            <pc:sldMk cId="2894310663" sldId="443"/>
            <ac:spMk id="3" creationId="{BA26520B-182E-4663-8494-7C118FD95DC0}"/>
          </ac:spMkLst>
        </pc:spChg>
        <pc:spChg chg="add mod">
          <ac:chgData name="Thomas Stensitzki" userId="75cafe6b-2f2a-469b-85c4-eec3b9c972ba" providerId="ADAL" clId="{363DE228-8D93-47E2-A1D5-6CB8C68569A9}" dt="2021-04-11T12:18:18.284" v="1772" actId="1076"/>
          <ac:spMkLst>
            <pc:docMk/>
            <pc:sldMk cId="2894310663" sldId="443"/>
            <ac:spMk id="6" creationId="{092F3A9E-3C85-42E7-AAE2-570492847E53}"/>
          </ac:spMkLst>
        </pc:spChg>
        <pc:picChg chg="mod">
          <ac:chgData name="Thomas Stensitzki" userId="75cafe6b-2f2a-469b-85c4-eec3b9c972ba" providerId="ADAL" clId="{363DE228-8D93-47E2-A1D5-6CB8C68569A9}" dt="2021-04-13T16:30:27.207" v="3874" actId="1076"/>
          <ac:picMkLst>
            <pc:docMk/>
            <pc:sldMk cId="2894310663" sldId="443"/>
            <ac:picMk id="14338" creationId="{C8543E28-7205-4AC6-A54D-0064BA5D8A10}"/>
          </ac:picMkLst>
        </pc:picChg>
      </pc:sldChg>
      <pc:sldChg chg="addSp">
        <pc:chgData name="Thomas Stensitzki" userId="75cafe6b-2f2a-469b-85c4-eec3b9c972ba" providerId="ADAL" clId="{363DE228-8D93-47E2-A1D5-6CB8C68569A9}" dt="2021-04-11T12:16:02.719" v="1730"/>
        <pc:sldMkLst>
          <pc:docMk/>
          <pc:sldMk cId="3726450046" sldId="443"/>
        </pc:sldMkLst>
        <pc:picChg chg="add">
          <ac:chgData name="Thomas Stensitzki" userId="75cafe6b-2f2a-469b-85c4-eec3b9c972ba" providerId="ADAL" clId="{363DE228-8D93-47E2-A1D5-6CB8C68569A9}" dt="2021-04-11T12:16:02.719" v="1730"/>
          <ac:picMkLst>
            <pc:docMk/>
            <pc:sldMk cId="3726450046" sldId="443"/>
            <ac:picMk id="14338" creationId="{C8543E28-7205-4AC6-A54D-0064BA5D8A10}"/>
          </ac:picMkLst>
        </pc:picChg>
      </pc:sldChg>
      <pc:sldChg chg="addSp delSp modSp add mod chgLayout">
        <pc:chgData name="Thomas Stensitzki" userId="75cafe6b-2f2a-469b-85c4-eec3b9c972ba" providerId="ADAL" clId="{363DE228-8D93-47E2-A1D5-6CB8C68569A9}" dt="2021-04-13T16:29:49.374" v="3873" actId="113"/>
        <pc:sldMkLst>
          <pc:docMk/>
          <pc:sldMk cId="625199879" sldId="444"/>
        </pc:sldMkLst>
        <pc:spChg chg="mod ord">
          <ac:chgData name="Thomas Stensitzki" userId="75cafe6b-2f2a-469b-85c4-eec3b9c972ba" providerId="ADAL" clId="{363DE228-8D93-47E2-A1D5-6CB8C68569A9}" dt="2021-04-11T11:14:42.862" v="1477" actId="700"/>
          <ac:spMkLst>
            <pc:docMk/>
            <pc:sldMk cId="625199879" sldId="444"/>
            <ac:spMk id="2" creationId="{50183ADD-E6D0-4570-B5FB-F95BA9130DEC}"/>
          </ac:spMkLst>
        </pc:spChg>
        <pc:spChg chg="add del mod ord">
          <ac:chgData name="Thomas Stensitzki" userId="75cafe6b-2f2a-469b-85c4-eec3b9c972ba" providerId="ADAL" clId="{363DE228-8D93-47E2-A1D5-6CB8C68569A9}" dt="2021-04-11T11:15:02.313" v="1478" actId="3680"/>
          <ac:spMkLst>
            <pc:docMk/>
            <pc:sldMk cId="625199879" sldId="444"/>
            <ac:spMk id="3" creationId="{78D8FCD1-D8DB-4D60-859C-7265AD172D70}"/>
          </ac:spMkLst>
        </pc:spChg>
        <pc:graphicFrameChg chg="add mod ord modGraphic">
          <ac:chgData name="Thomas Stensitzki" userId="75cafe6b-2f2a-469b-85c4-eec3b9c972ba" providerId="ADAL" clId="{363DE228-8D93-47E2-A1D5-6CB8C68569A9}" dt="2021-04-13T16:29:49.374" v="3873" actId="113"/>
          <ac:graphicFrameMkLst>
            <pc:docMk/>
            <pc:sldMk cId="625199879" sldId="444"/>
            <ac:graphicFrameMk id="4" creationId="{0F22A601-A9C9-4363-ABFD-8ED7802B0289}"/>
          </ac:graphicFrameMkLst>
        </pc:graphicFrameChg>
        <pc:picChg chg="del">
          <ac:chgData name="Thomas Stensitzki" userId="75cafe6b-2f2a-469b-85c4-eec3b9c972ba" providerId="ADAL" clId="{363DE228-8D93-47E2-A1D5-6CB8C68569A9}" dt="2021-04-11T11:14:38.490" v="1476" actId="478"/>
          <ac:picMkLst>
            <pc:docMk/>
            <pc:sldMk cId="625199879" sldId="444"/>
            <ac:picMk id="13314" creationId="{84B9686C-48C0-45C9-AD07-90660856CC97}"/>
          </ac:picMkLst>
        </pc:picChg>
      </pc:sldChg>
      <pc:sldChg chg="modSp add del mod">
        <pc:chgData name="Thomas Stensitzki" userId="75cafe6b-2f2a-469b-85c4-eec3b9c972ba" providerId="ADAL" clId="{363DE228-8D93-47E2-A1D5-6CB8C68569A9}" dt="2021-04-11T12:37:35.160" v="2453" actId="1440"/>
        <pc:sldMkLst>
          <pc:docMk/>
          <pc:sldMk cId="1296016441" sldId="445"/>
        </pc:sldMkLst>
        <pc:spChg chg="mod">
          <ac:chgData name="Thomas Stensitzki" userId="75cafe6b-2f2a-469b-85c4-eec3b9c972ba" providerId="ADAL" clId="{363DE228-8D93-47E2-A1D5-6CB8C68569A9}" dt="2021-04-11T12:19:09.631" v="1797"/>
          <ac:spMkLst>
            <pc:docMk/>
            <pc:sldMk cId="1296016441" sldId="445"/>
            <ac:spMk id="2" creationId="{50183ADD-E6D0-4570-B5FB-F95BA9130DEC}"/>
          </ac:spMkLst>
        </pc:spChg>
        <pc:picChg chg="mod">
          <ac:chgData name="Thomas Stensitzki" userId="75cafe6b-2f2a-469b-85c4-eec3b9c972ba" providerId="ADAL" clId="{363DE228-8D93-47E2-A1D5-6CB8C68569A9}" dt="2021-04-11T12:37:35.160" v="2453" actId="1440"/>
          <ac:picMkLst>
            <pc:docMk/>
            <pc:sldMk cId="1296016441" sldId="445"/>
            <ac:picMk id="15362" creationId="{45A7CBBE-01F4-4EDA-9C23-0C2D154F86BA}"/>
          </ac:picMkLst>
        </pc:picChg>
      </pc:sldChg>
      <pc:sldChg chg="addSp">
        <pc:chgData name="Thomas Stensitzki" userId="75cafe6b-2f2a-469b-85c4-eec3b9c972ba" providerId="ADAL" clId="{363DE228-8D93-47E2-A1D5-6CB8C68569A9}" dt="2021-04-11T12:19:16.182" v="1798"/>
        <pc:sldMkLst>
          <pc:docMk/>
          <pc:sldMk cId="1359793213" sldId="445"/>
        </pc:sldMkLst>
        <pc:picChg chg="add">
          <ac:chgData name="Thomas Stensitzki" userId="75cafe6b-2f2a-469b-85c4-eec3b9c972ba" providerId="ADAL" clId="{363DE228-8D93-47E2-A1D5-6CB8C68569A9}" dt="2021-04-11T12:19:16.182" v="1798"/>
          <ac:picMkLst>
            <pc:docMk/>
            <pc:sldMk cId="1359793213" sldId="445"/>
            <ac:picMk id="15362" creationId="{45A7CBBE-01F4-4EDA-9C23-0C2D154F86BA}"/>
          </ac:picMkLst>
        </pc:picChg>
      </pc:sldChg>
      <pc:sldChg chg="addSp">
        <pc:chgData name="Thomas Stensitzki" userId="75cafe6b-2f2a-469b-85c4-eec3b9c972ba" providerId="ADAL" clId="{363DE228-8D93-47E2-A1D5-6CB8C68569A9}" dt="2021-04-11T12:20:38.424" v="1824"/>
        <pc:sldMkLst>
          <pc:docMk/>
          <pc:sldMk cId="2314800460" sldId="446"/>
        </pc:sldMkLst>
        <pc:picChg chg="add">
          <ac:chgData name="Thomas Stensitzki" userId="75cafe6b-2f2a-469b-85c4-eec3b9c972ba" providerId="ADAL" clId="{363DE228-8D93-47E2-A1D5-6CB8C68569A9}" dt="2021-04-11T12:20:38.424" v="1824"/>
          <ac:picMkLst>
            <pc:docMk/>
            <pc:sldMk cId="2314800460" sldId="446"/>
            <ac:picMk id="16386" creationId="{73AAB821-D611-4DB7-B190-1DEFD0271BC9}"/>
          </ac:picMkLst>
        </pc:picChg>
      </pc:sldChg>
      <pc:sldChg chg="modSp add del mod">
        <pc:chgData name="Thomas Stensitzki" userId="75cafe6b-2f2a-469b-85c4-eec3b9c972ba" providerId="ADAL" clId="{363DE228-8D93-47E2-A1D5-6CB8C68569A9}" dt="2021-04-11T12:37:30.682" v="2452" actId="1440"/>
        <pc:sldMkLst>
          <pc:docMk/>
          <pc:sldMk cId="2712150207" sldId="446"/>
        </pc:sldMkLst>
        <pc:spChg chg="mod">
          <ac:chgData name="Thomas Stensitzki" userId="75cafe6b-2f2a-469b-85c4-eec3b9c972ba" providerId="ADAL" clId="{363DE228-8D93-47E2-A1D5-6CB8C68569A9}" dt="2021-04-11T12:20:32.521" v="1823"/>
          <ac:spMkLst>
            <pc:docMk/>
            <pc:sldMk cId="2712150207" sldId="446"/>
            <ac:spMk id="2" creationId="{50183ADD-E6D0-4570-B5FB-F95BA9130DEC}"/>
          </ac:spMkLst>
        </pc:spChg>
        <pc:picChg chg="mod">
          <ac:chgData name="Thomas Stensitzki" userId="75cafe6b-2f2a-469b-85c4-eec3b9c972ba" providerId="ADAL" clId="{363DE228-8D93-47E2-A1D5-6CB8C68569A9}" dt="2021-04-11T12:37:30.682" v="2452" actId="1440"/>
          <ac:picMkLst>
            <pc:docMk/>
            <pc:sldMk cId="2712150207" sldId="446"/>
            <ac:picMk id="16386" creationId="{73AAB821-D611-4DB7-B190-1DEFD0271BC9}"/>
          </ac:picMkLst>
        </pc:picChg>
      </pc:sldChg>
      <pc:sldChg chg="addSp modSp add del mod chgLayout">
        <pc:chgData name="Thomas Stensitzki" userId="75cafe6b-2f2a-469b-85c4-eec3b9c972ba" providerId="ADAL" clId="{363DE228-8D93-47E2-A1D5-6CB8C68569A9}" dt="2021-04-11T12:37:27.555" v="2451" actId="1440"/>
        <pc:sldMkLst>
          <pc:docMk/>
          <pc:sldMk cId="3622258366" sldId="447"/>
        </pc:sldMkLst>
        <pc:spChg chg="mod ord">
          <ac:chgData name="Thomas Stensitzki" userId="75cafe6b-2f2a-469b-85c4-eec3b9c972ba" providerId="ADAL" clId="{363DE228-8D93-47E2-A1D5-6CB8C68569A9}" dt="2021-04-11T12:24:01.159" v="1879" actId="700"/>
          <ac:spMkLst>
            <pc:docMk/>
            <pc:sldMk cId="3622258366" sldId="447"/>
            <ac:spMk id="2" creationId="{50183ADD-E6D0-4570-B5FB-F95BA9130DEC}"/>
          </ac:spMkLst>
        </pc:spChg>
        <pc:spChg chg="add mod ord">
          <ac:chgData name="Thomas Stensitzki" userId="75cafe6b-2f2a-469b-85c4-eec3b9c972ba" providerId="ADAL" clId="{363DE228-8D93-47E2-A1D5-6CB8C68569A9}" dt="2021-04-11T12:26:11.509" v="2070" actId="20577"/>
          <ac:spMkLst>
            <pc:docMk/>
            <pc:sldMk cId="3622258366" sldId="447"/>
            <ac:spMk id="3" creationId="{753A6C28-5235-4785-817A-3E51163696AE}"/>
          </ac:spMkLst>
        </pc:spChg>
        <pc:picChg chg="mod">
          <ac:chgData name="Thomas Stensitzki" userId="75cafe6b-2f2a-469b-85c4-eec3b9c972ba" providerId="ADAL" clId="{363DE228-8D93-47E2-A1D5-6CB8C68569A9}" dt="2021-04-11T12:37:27.555" v="2451" actId="1440"/>
          <ac:picMkLst>
            <pc:docMk/>
            <pc:sldMk cId="3622258366" sldId="447"/>
            <ac:picMk id="17410" creationId="{01F8CDA8-6946-4ACB-8DF9-C38B518CA35E}"/>
          </ac:picMkLst>
        </pc:picChg>
      </pc:sldChg>
      <pc:sldChg chg="addSp">
        <pc:chgData name="Thomas Stensitzki" userId="75cafe6b-2f2a-469b-85c4-eec3b9c972ba" providerId="ADAL" clId="{363DE228-8D93-47E2-A1D5-6CB8C68569A9}" dt="2021-04-11T12:23:52.069" v="1875"/>
        <pc:sldMkLst>
          <pc:docMk/>
          <pc:sldMk cId="3804870860" sldId="447"/>
        </pc:sldMkLst>
        <pc:picChg chg="add">
          <ac:chgData name="Thomas Stensitzki" userId="75cafe6b-2f2a-469b-85c4-eec3b9c972ba" providerId="ADAL" clId="{363DE228-8D93-47E2-A1D5-6CB8C68569A9}" dt="2021-04-11T12:23:52.069" v="1875"/>
          <ac:picMkLst>
            <pc:docMk/>
            <pc:sldMk cId="3804870860" sldId="447"/>
            <ac:picMk id="17410" creationId="{01F8CDA8-6946-4ACB-8DF9-C38B518CA35E}"/>
          </ac:picMkLst>
        </pc:picChg>
      </pc:sldChg>
      <pc:sldChg chg="modSp add mod ord modNotesTx">
        <pc:chgData name="Thomas Stensitzki" userId="75cafe6b-2f2a-469b-85c4-eec3b9c972ba" providerId="ADAL" clId="{363DE228-8D93-47E2-A1D5-6CB8C68569A9}" dt="2021-04-13T16:05:31.779" v="3208" actId="20577"/>
        <pc:sldMkLst>
          <pc:docMk/>
          <pc:sldMk cId="1736350639" sldId="448"/>
        </pc:sldMkLst>
        <pc:spChg chg="mod">
          <ac:chgData name="Thomas Stensitzki" userId="75cafe6b-2f2a-469b-85c4-eec3b9c972ba" providerId="ADAL" clId="{363DE228-8D93-47E2-A1D5-6CB8C68569A9}" dt="2021-04-13T16:05:31.779" v="3208" actId="20577"/>
          <ac:spMkLst>
            <pc:docMk/>
            <pc:sldMk cId="1736350639" sldId="448"/>
            <ac:spMk id="5" creationId="{C24DACB5-1BEC-4C86-9652-BAFD8DE56FEF}"/>
          </ac:spMkLst>
        </pc:spChg>
      </pc:sldChg>
      <pc:sldChg chg="addSp">
        <pc:chgData name="Thomas Stensitzki" userId="75cafe6b-2f2a-469b-85c4-eec3b9c972ba" providerId="ADAL" clId="{363DE228-8D93-47E2-A1D5-6CB8C68569A9}" dt="2021-04-11T12:27:26.506" v="2097"/>
        <pc:sldMkLst>
          <pc:docMk/>
          <pc:sldMk cId="732407738" sldId="449"/>
        </pc:sldMkLst>
        <pc:picChg chg="add">
          <ac:chgData name="Thomas Stensitzki" userId="75cafe6b-2f2a-469b-85c4-eec3b9c972ba" providerId="ADAL" clId="{363DE228-8D93-47E2-A1D5-6CB8C68569A9}" dt="2021-04-11T12:27:26.506" v="2097"/>
          <ac:picMkLst>
            <pc:docMk/>
            <pc:sldMk cId="732407738" sldId="449"/>
            <ac:picMk id="19458" creationId="{AD4FC084-E460-4FDE-B24B-B8078181CB5A}"/>
          </ac:picMkLst>
        </pc:picChg>
      </pc:sldChg>
      <pc:sldChg chg="modSp add del mod">
        <pc:chgData name="Thomas Stensitzki" userId="75cafe6b-2f2a-469b-85c4-eec3b9c972ba" providerId="ADAL" clId="{363DE228-8D93-47E2-A1D5-6CB8C68569A9}" dt="2021-04-11T12:37:25.067" v="2450" actId="1440"/>
        <pc:sldMkLst>
          <pc:docMk/>
          <pc:sldMk cId="2730803217" sldId="449"/>
        </pc:sldMkLst>
        <pc:spChg chg="mod">
          <ac:chgData name="Thomas Stensitzki" userId="75cafe6b-2f2a-469b-85c4-eec3b9c972ba" providerId="ADAL" clId="{363DE228-8D93-47E2-A1D5-6CB8C68569A9}" dt="2021-04-11T12:26:57.186" v="2092"/>
          <ac:spMkLst>
            <pc:docMk/>
            <pc:sldMk cId="2730803217" sldId="449"/>
            <ac:spMk id="2" creationId="{50183ADD-E6D0-4570-B5FB-F95BA9130DEC}"/>
          </ac:spMkLst>
        </pc:spChg>
        <pc:picChg chg="mod">
          <ac:chgData name="Thomas Stensitzki" userId="75cafe6b-2f2a-469b-85c4-eec3b9c972ba" providerId="ADAL" clId="{363DE228-8D93-47E2-A1D5-6CB8C68569A9}" dt="2021-04-11T12:37:25.067" v="2450" actId="1440"/>
          <ac:picMkLst>
            <pc:docMk/>
            <pc:sldMk cId="2730803217" sldId="449"/>
            <ac:picMk id="18434" creationId="{4404F047-5A3E-4015-9D2D-FFC316BCED24}"/>
          </ac:picMkLst>
        </pc:picChg>
        <pc:picChg chg="mod">
          <ac:chgData name="Thomas Stensitzki" userId="75cafe6b-2f2a-469b-85c4-eec3b9c972ba" providerId="ADAL" clId="{363DE228-8D93-47E2-A1D5-6CB8C68569A9}" dt="2021-04-11T12:37:24.295" v="2449" actId="1440"/>
          <ac:picMkLst>
            <pc:docMk/>
            <pc:sldMk cId="2730803217" sldId="449"/>
            <ac:picMk id="19458" creationId="{AD4FC084-E460-4FDE-B24B-B8078181CB5A}"/>
          </ac:picMkLst>
        </pc:picChg>
      </pc:sldChg>
      <pc:sldChg chg="addSp">
        <pc:chgData name="Thomas Stensitzki" userId="75cafe6b-2f2a-469b-85c4-eec3b9c972ba" providerId="ADAL" clId="{363DE228-8D93-47E2-A1D5-6CB8C68569A9}" dt="2021-04-11T12:27:08.898" v="2093"/>
        <pc:sldMkLst>
          <pc:docMk/>
          <pc:sldMk cId="2947644510" sldId="449"/>
        </pc:sldMkLst>
        <pc:picChg chg="add">
          <ac:chgData name="Thomas Stensitzki" userId="75cafe6b-2f2a-469b-85c4-eec3b9c972ba" providerId="ADAL" clId="{363DE228-8D93-47E2-A1D5-6CB8C68569A9}" dt="2021-04-11T12:27:08.898" v="2093"/>
          <ac:picMkLst>
            <pc:docMk/>
            <pc:sldMk cId="2947644510" sldId="449"/>
            <ac:picMk id="18434" creationId="{4404F047-5A3E-4015-9D2D-FFC316BCED24}"/>
          </ac:picMkLst>
        </pc:picChg>
      </pc:sldChg>
      <pc:sldChg chg="modSp add del mod modNotesTx">
        <pc:chgData name="Thomas Stensitzki" userId="75cafe6b-2f2a-469b-85c4-eec3b9c972ba" providerId="ADAL" clId="{363DE228-8D93-47E2-A1D5-6CB8C68569A9}" dt="2021-04-11T12:37:18.740" v="2447" actId="1440"/>
        <pc:sldMkLst>
          <pc:docMk/>
          <pc:sldMk cId="1458715789" sldId="450"/>
        </pc:sldMkLst>
        <pc:spChg chg="mod">
          <ac:chgData name="Thomas Stensitzki" userId="75cafe6b-2f2a-469b-85c4-eec3b9c972ba" providerId="ADAL" clId="{363DE228-8D93-47E2-A1D5-6CB8C68569A9}" dt="2021-04-11T12:29:15.667" v="2133"/>
          <ac:spMkLst>
            <pc:docMk/>
            <pc:sldMk cId="1458715789" sldId="450"/>
            <ac:spMk id="2" creationId="{50183ADD-E6D0-4570-B5FB-F95BA9130DEC}"/>
          </ac:spMkLst>
        </pc:spChg>
        <pc:picChg chg="mod">
          <ac:chgData name="Thomas Stensitzki" userId="75cafe6b-2f2a-469b-85c4-eec3b9c972ba" providerId="ADAL" clId="{363DE228-8D93-47E2-A1D5-6CB8C68569A9}" dt="2021-04-11T12:37:18.740" v="2447" actId="1440"/>
          <ac:picMkLst>
            <pc:docMk/>
            <pc:sldMk cId="1458715789" sldId="450"/>
            <ac:picMk id="21506" creationId="{BE06DE3E-E764-42FF-886E-5F8F7A206360}"/>
          </ac:picMkLst>
        </pc:picChg>
      </pc:sldChg>
      <pc:sldChg chg="addSp">
        <pc:chgData name="Thomas Stensitzki" userId="75cafe6b-2f2a-469b-85c4-eec3b9c972ba" providerId="ADAL" clId="{363DE228-8D93-47E2-A1D5-6CB8C68569A9}" dt="2021-04-11T12:29:33.419" v="2136"/>
        <pc:sldMkLst>
          <pc:docMk/>
          <pc:sldMk cId="3580567376" sldId="450"/>
        </pc:sldMkLst>
        <pc:picChg chg="add">
          <ac:chgData name="Thomas Stensitzki" userId="75cafe6b-2f2a-469b-85c4-eec3b9c972ba" providerId="ADAL" clId="{363DE228-8D93-47E2-A1D5-6CB8C68569A9}" dt="2021-04-11T12:29:33.419" v="2136"/>
          <ac:picMkLst>
            <pc:docMk/>
            <pc:sldMk cId="3580567376" sldId="450"/>
            <ac:picMk id="21506" creationId="{BE06DE3E-E764-42FF-886E-5F8F7A206360}"/>
          </ac:picMkLst>
        </pc:picChg>
      </pc:sldChg>
      <pc:sldChg chg="addSp">
        <pc:chgData name="Thomas Stensitzki" userId="75cafe6b-2f2a-469b-85c4-eec3b9c972ba" providerId="ADAL" clId="{363DE228-8D93-47E2-A1D5-6CB8C68569A9}" dt="2021-04-11T12:27:51.512" v="2103"/>
        <pc:sldMkLst>
          <pc:docMk/>
          <pc:sldMk cId="211374260" sldId="451"/>
        </pc:sldMkLst>
        <pc:picChg chg="add">
          <ac:chgData name="Thomas Stensitzki" userId="75cafe6b-2f2a-469b-85c4-eec3b9c972ba" providerId="ADAL" clId="{363DE228-8D93-47E2-A1D5-6CB8C68569A9}" dt="2021-04-11T12:27:51.512" v="2103"/>
          <ac:picMkLst>
            <pc:docMk/>
            <pc:sldMk cId="211374260" sldId="451"/>
            <ac:picMk id="20482" creationId="{F1BF2DED-0738-4DEB-B581-70C36CD1EDC7}"/>
          </ac:picMkLst>
        </pc:picChg>
      </pc:sldChg>
      <pc:sldChg chg="delSp modSp add del">
        <pc:chgData name="Thomas Stensitzki" userId="75cafe6b-2f2a-469b-85c4-eec3b9c972ba" providerId="ADAL" clId="{363DE228-8D93-47E2-A1D5-6CB8C68569A9}" dt="2021-04-11T12:37:20.585" v="2448" actId="1440"/>
        <pc:sldMkLst>
          <pc:docMk/>
          <pc:sldMk cId="3121195372" sldId="451"/>
        </pc:sldMkLst>
        <pc:picChg chg="del">
          <ac:chgData name="Thomas Stensitzki" userId="75cafe6b-2f2a-469b-85c4-eec3b9c972ba" providerId="ADAL" clId="{363DE228-8D93-47E2-A1D5-6CB8C68569A9}" dt="2021-04-11T12:27:47.758" v="2102" actId="478"/>
          <ac:picMkLst>
            <pc:docMk/>
            <pc:sldMk cId="3121195372" sldId="451"/>
            <ac:picMk id="19458" creationId="{AD4FC084-E460-4FDE-B24B-B8078181CB5A}"/>
          </ac:picMkLst>
        </pc:picChg>
        <pc:picChg chg="mod">
          <ac:chgData name="Thomas Stensitzki" userId="75cafe6b-2f2a-469b-85c4-eec3b9c972ba" providerId="ADAL" clId="{363DE228-8D93-47E2-A1D5-6CB8C68569A9}" dt="2021-04-11T12:37:20.585" v="2448" actId="1440"/>
          <ac:picMkLst>
            <pc:docMk/>
            <pc:sldMk cId="3121195372" sldId="451"/>
            <ac:picMk id="20482" creationId="{F1BF2DED-0738-4DEB-B581-70C36CD1EDC7}"/>
          </ac:picMkLst>
        </pc:picChg>
      </pc:sldChg>
      <pc:sldChg chg="addSp modSp add del mod chgLayout">
        <pc:chgData name="Thomas Stensitzki" userId="75cafe6b-2f2a-469b-85c4-eec3b9c972ba" providerId="ADAL" clId="{363DE228-8D93-47E2-A1D5-6CB8C68569A9}" dt="2021-04-11T12:37:16.586" v="2446" actId="1440"/>
        <pc:sldMkLst>
          <pc:docMk/>
          <pc:sldMk cId="2280653341" sldId="452"/>
        </pc:sldMkLst>
        <pc:spChg chg="mod ord">
          <ac:chgData name="Thomas Stensitzki" userId="75cafe6b-2f2a-469b-85c4-eec3b9c972ba" providerId="ADAL" clId="{363DE228-8D93-47E2-A1D5-6CB8C68569A9}" dt="2021-04-11T12:33:53.835" v="2219" actId="700"/>
          <ac:spMkLst>
            <pc:docMk/>
            <pc:sldMk cId="2280653341" sldId="452"/>
            <ac:spMk id="2" creationId="{50183ADD-E6D0-4570-B5FB-F95BA9130DEC}"/>
          </ac:spMkLst>
        </pc:spChg>
        <pc:spChg chg="add mod ord">
          <ac:chgData name="Thomas Stensitzki" userId="75cafe6b-2f2a-469b-85c4-eec3b9c972ba" providerId="ADAL" clId="{363DE228-8D93-47E2-A1D5-6CB8C68569A9}" dt="2021-04-11T12:35:29.204" v="2412" actId="20577"/>
          <ac:spMkLst>
            <pc:docMk/>
            <pc:sldMk cId="2280653341" sldId="452"/>
            <ac:spMk id="3" creationId="{DF8B6183-66A7-405D-A178-0A011BC0CCDA}"/>
          </ac:spMkLst>
        </pc:spChg>
        <pc:picChg chg="mod">
          <ac:chgData name="Thomas Stensitzki" userId="75cafe6b-2f2a-469b-85c4-eec3b9c972ba" providerId="ADAL" clId="{363DE228-8D93-47E2-A1D5-6CB8C68569A9}" dt="2021-04-11T12:37:16.586" v="2446" actId="1440"/>
          <ac:picMkLst>
            <pc:docMk/>
            <pc:sldMk cId="2280653341" sldId="452"/>
            <ac:picMk id="22530" creationId="{BC769D3B-0C62-48F9-B2D4-935C29420114}"/>
          </ac:picMkLst>
        </pc:picChg>
      </pc:sldChg>
      <pc:sldChg chg="addSp">
        <pc:chgData name="Thomas Stensitzki" userId="75cafe6b-2f2a-469b-85c4-eec3b9c972ba" providerId="ADAL" clId="{363DE228-8D93-47E2-A1D5-6CB8C68569A9}" dt="2021-04-11T12:33:19.481" v="2213"/>
        <pc:sldMkLst>
          <pc:docMk/>
          <pc:sldMk cId="3958338536" sldId="452"/>
        </pc:sldMkLst>
        <pc:picChg chg="add">
          <ac:chgData name="Thomas Stensitzki" userId="75cafe6b-2f2a-469b-85c4-eec3b9c972ba" providerId="ADAL" clId="{363DE228-8D93-47E2-A1D5-6CB8C68569A9}" dt="2021-04-11T12:33:19.481" v="2213"/>
          <ac:picMkLst>
            <pc:docMk/>
            <pc:sldMk cId="3958338536" sldId="452"/>
            <ac:picMk id="22530" creationId="{BC769D3B-0C62-48F9-B2D4-935C29420114}"/>
          </ac:picMkLst>
        </pc:picChg>
      </pc:sldChg>
      <pc:sldChg chg="addSp">
        <pc:chgData name="Thomas Stensitzki" userId="75cafe6b-2f2a-469b-85c4-eec3b9c972ba" providerId="ADAL" clId="{363DE228-8D93-47E2-A1D5-6CB8C68569A9}" dt="2021-04-11T12:36:58.282" v="2439"/>
        <pc:sldMkLst>
          <pc:docMk/>
          <pc:sldMk cId="716402514" sldId="453"/>
        </pc:sldMkLst>
        <pc:picChg chg="add">
          <ac:chgData name="Thomas Stensitzki" userId="75cafe6b-2f2a-469b-85c4-eec3b9c972ba" providerId="ADAL" clId="{363DE228-8D93-47E2-A1D5-6CB8C68569A9}" dt="2021-04-11T12:36:58.282" v="2439"/>
          <ac:picMkLst>
            <pc:docMk/>
            <pc:sldMk cId="716402514" sldId="453"/>
            <ac:picMk id="25602" creationId="{2E5A62CE-B198-418D-AFB2-F840A45B318C}"/>
          </ac:picMkLst>
        </pc:picChg>
      </pc:sldChg>
      <pc:sldChg chg="modSp add del mod modNotesTx">
        <pc:chgData name="Thomas Stensitzki" userId="75cafe6b-2f2a-469b-85c4-eec3b9c972ba" providerId="ADAL" clId="{363DE228-8D93-47E2-A1D5-6CB8C68569A9}" dt="2021-04-11T12:37:13.694" v="2445" actId="1440"/>
        <pc:sldMkLst>
          <pc:docMk/>
          <pc:sldMk cId="3153011246" sldId="453"/>
        </pc:sldMkLst>
        <pc:spChg chg="mod">
          <ac:chgData name="Thomas Stensitzki" userId="75cafe6b-2f2a-469b-85c4-eec3b9c972ba" providerId="ADAL" clId="{363DE228-8D93-47E2-A1D5-6CB8C68569A9}" dt="2021-04-11T12:36:15.457" v="2429"/>
          <ac:spMkLst>
            <pc:docMk/>
            <pc:sldMk cId="3153011246" sldId="453"/>
            <ac:spMk id="2" creationId="{50183ADD-E6D0-4570-B5FB-F95BA9130DEC}"/>
          </ac:spMkLst>
        </pc:spChg>
        <pc:picChg chg="mod">
          <ac:chgData name="Thomas Stensitzki" userId="75cafe6b-2f2a-469b-85c4-eec3b9c972ba" providerId="ADAL" clId="{363DE228-8D93-47E2-A1D5-6CB8C68569A9}" dt="2021-04-11T12:37:11.413" v="2443" actId="1440"/>
          <ac:picMkLst>
            <pc:docMk/>
            <pc:sldMk cId="3153011246" sldId="453"/>
            <ac:picMk id="23554" creationId="{5AE28E0E-192A-4861-A7DD-64B0A5A21BDD}"/>
          </ac:picMkLst>
        </pc:picChg>
        <pc:picChg chg="mod">
          <ac:chgData name="Thomas Stensitzki" userId="75cafe6b-2f2a-469b-85c4-eec3b9c972ba" providerId="ADAL" clId="{363DE228-8D93-47E2-A1D5-6CB8C68569A9}" dt="2021-04-11T12:37:12.670" v="2444" actId="1440"/>
          <ac:picMkLst>
            <pc:docMk/>
            <pc:sldMk cId="3153011246" sldId="453"/>
            <ac:picMk id="24578" creationId="{F39A3F11-39F7-48CB-8419-60EC0F3B9A72}"/>
          </ac:picMkLst>
        </pc:picChg>
        <pc:picChg chg="mod">
          <ac:chgData name="Thomas Stensitzki" userId="75cafe6b-2f2a-469b-85c4-eec3b9c972ba" providerId="ADAL" clId="{363DE228-8D93-47E2-A1D5-6CB8C68569A9}" dt="2021-04-11T12:37:13.694" v="2445" actId="1440"/>
          <ac:picMkLst>
            <pc:docMk/>
            <pc:sldMk cId="3153011246" sldId="453"/>
            <ac:picMk id="25602" creationId="{2E5A62CE-B198-418D-AFB2-F840A45B318C}"/>
          </ac:picMkLst>
        </pc:picChg>
      </pc:sldChg>
      <pc:sldChg chg="addSp">
        <pc:chgData name="Thomas Stensitzki" userId="75cafe6b-2f2a-469b-85c4-eec3b9c972ba" providerId="ADAL" clId="{363DE228-8D93-47E2-A1D5-6CB8C68569A9}" dt="2021-04-11T12:36:34.782" v="2432"/>
        <pc:sldMkLst>
          <pc:docMk/>
          <pc:sldMk cId="4090232713" sldId="453"/>
        </pc:sldMkLst>
        <pc:picChg chg="add">
          <ac:chgData name="Thomas Stensitzki" userId="75cafe6b-2f2a-469b-85c4-eec3b9c972ba" providerId="ADAL" clId="{363DE228-8D93-47E2-A1D5-6CB8C68569A9}" dt="2021-04-11T12:36:34.782" v="2432"/>
          <ac:picMkLst>
            <pc:docMk/>
            <pc:sldMk cId="4090232713" sldId="453"/>
            <ac:picMk id="23554" creationId="{5AE28E0E-192A-4861-A7DD-64B0A5A21BDD}"/>
          </ac:picMkLst>
        </pc:picChg>
      </pc:sldChg>
      <pc:sldChg chg="addSp">
        <pc:chgData name="Thomas Stensitzki" userId="75cafe6b-2f2a-469b-85c4-eec3b9c972ba" providerId="ADAL" clId="{363DE228-8D93-47E2-A1D5-6CB8C68569A9}" dt="2021-04-11T12:36:49.244" v="2436"/>
        <pc:sldMkLst>
          <pc:docMk/>
          <pc:sldMk cId="4203898236" sldId="453"/>
        </pc:sldMkLst>
        <pc:picChg chg="add">
          <ac:chgData name="Thomas Stensitzki" userId="75cafe6b-2f2a-469b-85c4-eec3b9c972ba" providerId="ADAL" clId="{363DE228-8D93-47E2-A1D5-6CB8C68569A9}" dt="2021-04-11T12:36:49.244" v="2436"/>
          <ac:picMkLst>
            <pc:docMk/>
            <pc:sldMk cId="4203898236" sldId="453"/>
            <ac:picMk id="24578" creationId="{F39A3F11-39F7-48CB-8419-60EC0F3B9A72}"/>
          </ac:picMkLst>
        </pc:picChg>
      </pc:sldChg>
      <pc:sldChg chg="addSp">
        <pc:chgData name="Thomas Stensitzki" userId="75cafe6b-2f2a-469b-85c4-eec3b9c972ba" providerId="ADAL" clId="{363DE228-8D93-47E2-A1D5-6CB8C68569A9}" dt="2021-04-11T12:47:36.320" v="2572"/>
        <pc:sldMkLst>
          <pc:docMk/>
          <pc:sldMk cId="1895029209" sldId="454"/>
        </pc:sldMkLst>
        <pc:picChg chg="add">
          <ac:chgData name="Thomas Stensitzki" userId="75cafe6b-2f2a-469b-85c4-eec3b9c972ba" providerId="ADAL" clId="{363DE228-8D93-47E2-A1D5-6CB8C68569A9}" dt="2021-04-11T12:47:36.320" v="2572"/>
          <ac:picMkLst>
            <pc:docMk/>
            <pc:sldMk cId="1895029209" sldId="454"/>
            <ac:picMk id="30722" creationId="{8E0174E7-015E-4B6D-B746-4AF6B2457ED1}"/>
          </ac:picMkLst>
        </pc:picChg>
      </pc:sldChg>
      <pc:sldChg chg="modSp add del mod">
        <pc:chgData name="Thomas Stensitzki" userId="75cafe6b-2f2a-469b-85c4-eec3b9c972ba" providerId="ADAL" clId="{363DE228-8D93-47E2-A1D5-6CB8C68569A9}" dt="2021-04-11T12:48:45.181" v="2582" actId="1076"/>
        <pc:sldMkLst>
          <pc:docMk/>
          <pc:sldMk cId="2162326699" sldId="454"/>
        </pc:sldMkLst>
        <pc:spChg chg="mod">
          <ac:chgData name="Thomas Stensitzki" userId="75cafe6b-2f2a-469b-85c4-eec3b9c972ba" providerId="ADAL" clId="{363DE228-8D93-47E2-A1D5-6CB8C68569A9}" dt="2021-04-11T12:47:16.070" v="2566"/>
          <ac:spMkLst>
            <pc:docMk/>
            <pc:sldMk cId="2162326699" sldId="454"/>
            <ac:spMk id="2" creationId="{50183ADD-E6D0-4570-B5FB-F95BA9130DEC}"/>
          </ac:spMkLst>
        </pc:spChg>
        <pc:picChg chg="mod">
          <ac:chgData name="Thomas Stensitzki" userId="75cafe6b-2f2a-469b-85c4-eec3b9c972ba" providerId="ADAL" clId="{363DE228-8D93-47E2-A1D5-6CB8C68569A9}" dt="2021-04-11T12:47:55.833" v="2577" actId="1076"/>
          <ac:picMkLst>
            <pc:docMk/>
            <pc:sldMk cId="2162326699" sldId="454"/>
            <ac:picMk id="29698" creationId="{C3645A00-ECA2-4058-B0FB-020A2E7C29A6}"/>
          </ac:picMkLst>
        </pc:picChg>
        <pc:picChg chg="mod">
          <ac:chgData name="Thomas Stensitzki" userId="75cafe6b-2f2a-469b-85c4-eec3b9c972ba" providerId="ADAL" clId="{363DE228-8D93-47E2-A1D5-6CB8C68569A9}" dt="2021-04-11T12:47:44.659" v="2575" actId="1076"/>
          <ac:picMkLst>
            <pc:docMk/>
            <pc:sldMk cId="2162326699" sldId="454"/>
            <ac:picMk id="30722" creationId="{8E0174E7-015E-4B6D-B746-4AF6B2457ED1}"/>
          </ac:picMkLst>
        </pc:picChg>
        <pc:picChg chg="mod">
          <ac:chgData name="Thomas Stensitzki" userId="75cafe6b-2f2a-469b-85c4-eec3b9c972ba" providerId="ADAL" clId="{363DE228-8D93-47E2-A1D5-6CB8C68569A9}" dt="2021-04-11T12:48:45.181" v="2582" actId="1076"/>
          <ac:picMkLst>
            <pc:docMk/>
            <pc:sldMk cId="2162326699" sldId="454"/>
            <ac:picMk id="31746" creationId="{1DABC163-7246-4150-9A77-805CAE6DBC5D}"/>
          </ac:picMkLst>
        </pc:picChg>
      </pc:sldChg>
      <pc:sldChg chg="addSp">
        <pc:chgData name="Thomas Stensitzki" userId="75cafe6b-2f2a-469b-85c4-eec3b9c972ba" providerId="ADAL" clId="{363DE228-8D93-47E2-A1D5-6CB8C68569A9}" dt="2021-04-11T12:47:25.149" v="2567"/>
        <pc:sldMkLst>
          <pc:docMk/>
          <pc:sldMk cId="2548891359" sldId="454"/>
        </pc:sldMkLst>
        <pc:picChg chg="add">
          <ac:chgData name="Thomas Stensitzki" userId="75cafe6b-2f2a-469b-85c4-eec3b9c972ba" providerId="ADAL" clId="{363DE228-8D93-47E2-A1D5-6CB8C68569A9}" dt="2021-04-11T12:47:25.149" v="2567"/>
          <ac:picMkLst>
            <pc:docMk/>
            <pc:sldMk cId="2548891359" sldId="454"/>
            <ac:picMk id="29698" creationId="{C3645A00-ECA2-4058-B0FB-020A2E7C29A6}"/>
          </ac:picMkLst>
        </pc:picChg>
      </pc:sldChg>
      <pc:sldChg chg="addSp">
        <pc:chgData name="Thomas Stensitzki" userId="75cafe6b-2f2a-469b-85c4-eec3b9c972ba" providerId="ADAL" clId="{363DE228-8D93-47E2-A1D5-6CB8C68569A9}" dt="2021-04-11T12:48:21.492" v="2578"/>
        <pc:sldMkLst>
          <pc:docMk/>
          <pc:sldMk cId="3299701344" sldId="454"/>
        </pc:sldMkLst>
        <pc:picChg chg="add">
          <ac:chgData name="Thomas Stensitzki" userId="75cafe6b-2f2a-469b-85c4-eec3b9c972ba" providerId="ADAL" clId="{363DE228-8D93-47E2-A1D5-6CB8C68569A9}" dt="2021-04-11T12:48:21.492" v="2578"/>
          <ac:picMkLst>
            <pc:docMk/>
            <pc:sldMk cId="3299701344" sldId="454"/>
            <ac:picMk id="31746" creationId="{1DABC163-7246-4150-9A77-805CAE6DBC5D}"/>
          </ac:picMkLst>
        </pc:picChg>
      </pc:sldChg>
      <pc:sldChg chg="modSp add mod ord modNotesTx">
        <pc:chgData name="Thomas Stensitzki" userId="75cafe6b-2f2a-469b-85c4-eec3b9c972ba" providerId="ADAL" clId="{363DE228-8D93-47E2-A1D5-6CB8C68569A9}" dt="2021-04-13T16:15:34.270" v="3781" actId="6549"/>
        <pc:sldMkLst>
          <pc:docMk/>
          <pc:sldMk cId="348069652" sldId="455"/>
        </pc:sldMkLst>
        <pc:spChg chg="mod">
          <ac:chgData name="Thomas Stensitzki" userId="75cafe6b-2f2a-469b-85c4-eec3b9c972ba" providerId="ADAL" clId="{363DE228-8D93-47E2-A1D5-6CB8C68569A9}" dt="2021-04-13T16:14:39.969" v="3718" actId="20577"/>
          <ac:spMkLst>
            <pc:docMk/>
            <pc:sldMk cId="348069652" sldId="455"/>
            <ac:spMk id="5" creationId="{C24DACB5-1BEC-4C86-9652-BAFD8DE56FEF}"/>
          </ac:spMkLst>
        </pc:spChg>
      </pc:sldChg>
      <pc:sldChg chg="modSp add del mod">
        <pc:chgData name="Thomas Stensitzki" userId="75cafe6b-2f2a-469b-85c4-eec3b9c972ba" providerId="ADAL" clId="{363DE228-8D93-47E2-A1D5-6CB8C68569A9}" dt="2021-04-11T12:46:29.471" v="2549" actId="1076"/>
        <pc:sldMkLst>
          <pc:docMk/>
          <pc:sldMk cId="2139259870" sldId="456"/>
        </pc:sldMkLst>
        <pc:spChg chg="mod">
          <ac:chgData name="Thomas Stensitzki" userId="75cafe6b-2f2a-469b-85c4-eec3b9c972ba" providerId="ADAL" clId="{363DE228-8D93-47E2-A1D5-6CB8C68569A9}" dt="2021-04-11T12:46:19.027" v="2545"/>
          <ac:spMkLst>
            <pc:docMk/>
            <pc:sldMk cId="2139259870" sldId="456"/>
            <ac:spMk id="2" creationId="{11E5EEC8-6493-4BA0-8811-4A3F48FE62AF}"/>
          </ac:spMkLst>
        </pc:spChg>
        <pc:picChg chg="mod">
          <ac:chgData name="Thomas Stensitzki" userId="75cafe6b-2f2a-469b-85c4-eec3b9c972ba" providerId="ADAL" clId="{363DE228-8D93-47E2-A1D5-6CB8C68569A9}" dt="2021-04-11T12:46:29.471" v="2549" actId="1076"/>
          <ac:picMkLst>
            <pc:docMk/>
            <pc:sldMk cId="2139259870" sldId="456"/>
            <ac:picMk id="28674" creationId="{6E7C17D7-E3A0-483A-9862-4184DD9A9732}"/>
          </ac:picMkLst>
        </pc:picChg>
      </pc:sldChg>
      <pc:sldChg chg="addSp">
        <pc:chgData name="Thomas Stensitzki" userId="75cafe6b-2f2a-469b-85c4-eec3b9c972ba" providerId="ADAL" clId="{363DE228-8D93-47E2-A1D5-6CB8C68569A9}" dt="2021-04-11T12:46:23.976" v="2546"/>
        <pc:sldMkLst>
          <pc:docMk/>
          <pc:sldMk cId="3180100850" sldId="456"/>
        </pc:sldMkLst>
        <pc:picChg chg="add">
          <ac:chgData name="Thomas Stensitzki" userId="75cafe6b-2f2a-469b-85c4-eec3b9c972ba" providerId="ADAL" clId="{363DE228-8D93-47E2-A1D5-6CB8C68569A9}" dt="2021-04-11T12:46:23.976" v="2546"/>
          <ac:picMkLst>
            <pc:docMk/>
            <pc:sldMk cId="3180100850" sldId="456"/>
            <ac:picMk id="28674" creationId="{6E7C17D7-E3A0-483A-9862-4184DD9A9732}"/>
          </ac:picMkLst>
        </pc:picChg>
      </pc:sldChg>
      <pc:sldChg chg="add del">
        <pc:chgData name="Thomas Stensitzki" userId="75cafe6b-2f2a-469b-85c4-eec3b9c972ba" providerId="ADAL" clId="{363DE228-8D93-47E2-A1D5-6CB8C68569A9}" dt="2021-04-13T16:08:58.964" v="3469" actId="47"/>
        <pc:sldMkLst>
          <pc:docMk/>
          <pc:sldMk cId="2683604596" sldId="457"/>
        </pc:sldMkLst>
      </pc:sldChg>
      <pc:sldChg chg="addSp modSp add del mod chgLayout modNotesTx">
        <pc:chgData name="Thomas Stensitzki" userId="75cafe6b-2f2a-469b-85c4-eec3b9c972ba" providerId="ADAL" clId="{363DE228-8D93-47E2-A1D5-6CB8C68569A9}" dt="2021-04-11T12:55:48.328" v="2759"/>
        <pc:sldMkLst>
          <pc:docMk/>
          <pc:sldMk cId="1637553502" sldId="458"/>
        </pc:sldMkLst>
        <pc:spChg chg="mod ord">
          <ac:chgData name="Thomas Stensitzki" userId="75cafe6b-2f2a-469b-85c4-eec3b9c972ba" providerId="ADAL" clId="{363DE228-8D93-47E2-A1D5-6CB8C68569A9}" dt="2021-04-11T12:53:22.927" v="2655" actId="700"/>
          <ac:spMkLst>
            <pc:docMk/>
            <pc:sldMk cId="1637553502" sldId="458"/>
            <ac:spMk id="2" creationId="{50183ADD-E6D0-4570-B5FB-F95BA9130DEC}"/>
          </ac:spMkLst>
        </pc:spChg>
        <pc:spChg chg="add mod ord">
          <ac:chgData name="Thomas Stensitzki" userId="75cafe6b-2f2a-469b-85c4-eec3b9c972ba" providerId="ADAL" clId="{363DE228-8D93-47E2-A1D5-6CB8C68569A9}" dt="2021-04-11T12:55:33.347" v="2758" actId="27636"/>
          <ac:spMkLst>
            <pc:docMk/>
            <pc:sldMk cId="1637553502" sldId="458"/>
            <ac:spMk id="3" creationId="{70EF8CC2-F62B-46A7-BE9F-E9D86257BB56}"/>
          </ac:spMkLst>
        </pc:spChg>
        <pc:picChg chg="mod">
          <ac:chgData name="Thomas Stensitzki" userId="75cafe6b-2f2a-469b-85c4-eec3b9c972ba" providerId="ADAL" clId="{363DE228-8D93-47E2-A1D5-6CB8C68569A9}" dt="2021-04-11T12:53:17.299" v="2654" actId="1076"/>
          <ac:picMkLst>
            <pc:docMk/>
            <pc:sldMk cId="1637553502" sldId="458"/>
            <ac:picMk id="32770" creationId="{5BC0231E-536B-41F0-87EE-B6A8992D5DC6}"/>
          </ac:picMkLst>
        </pc:picChg>
        <pc:picChg chg="mod">
          <ac:chgData name="Thomas Stensitzki" userId="75cafe6b-2f2a-469b-85c4-eec3b9c972ba" providerId="ADAL" clId="{363DE228-8D93-47E2-A1D5-6CB8C68569A9}" dt="2021-04-11T12:53:15.049" v="2653" actId="1076"/>
          <ac:picMkLst>
            <pc:docMk/>
            <pc:sldMk cId="1637553502" sldId="458"/>
            <ac:picMk id="33794" creationId="{E218DB04-B23B-4A06-91C9-44B74FB67672}"/>
          </ac:picMkLst>
        </pc:picChg>
      </pc:sldChg>
      <pc:sldChg chg="addSp">
        <pc:chgData name="Thomas Stensitzki" userId="75cafe6b-2f2a-469b-85c4-eec3b9c972ba" providerId="ADAL" clId="{363DE228-8D93-47E2-A1D5-6CB8C68569A9}" dt="2021-04-11T12:52:58.962" v="2646"/>
        <pc:sldMkLst>
          <pc:docMk/>
          <pc:sldMk cId="1979311415" sldId="458"/>
        </pc:sldMkLst>
        <pc:picChg chg="add">
          <ac:chgData name="Thomas Stensitzki" userId="75cafe6b-2f2a-469b-85c4-eec3b9c972ba" providerId="ADAL" clId="{363DE228-8D93-47E2-A1D5-6CB8C68569A9}" dt="2021-04-11T12:52:58.962" v="2646"/>
          <ac:picMkLst>
            <pc:docMk/>
            <pc:sldMk cId="1979311415" sldId="458"/>
            <ac:picMk id="32770" creationId="{5BC0231E-536B-41F0-87EE-B6A8992D5DC6}"/>
          </ac:picMkLst>
        </pc:picChg>
      </pc:sldChg>
      <pc:sldChg chg="addSp">
        <pc:chgData name="Thomas Stensitzki" userId="75cafe6b-2f2a-469b-85c4-eec3b9c972ba" providerId="ADAL" clId="{363DE228-8D93-47E2-A1D5-6CB8C68569A9}" dt="2021-04-11T12:53:09.077" v="2650"/>
        <pc:sldMkLst>
          <pc:docMk/>
          <pc:sldMk cId="3755221492" sldId="458"/>
        </pc:sldMkLst>
        <pc:picChg chg="add">
          <ac:chgData name="Thomas Stensitzki" userId="75cafe6b-2f2a-469b-85c4-eec3b9c972ba" providerId="ADAL" clId="{363DE228-8D93-47E2-A1D5-6CB8C68569A9}" dt="2021-04-11T12:53:09.077" v="2650"/>
          <ac:picMkLst>
            <pc:docMk/>
            <pc:sldMk cId="3755221492" sldId="458"/>
            <ac:picMk id="33794" creationId="{E218DB04-B23B-4A06-91C9-44B74FB67672}"/>
          </ac:picMkLst>
        </pc:picChg>
      </pc:sldChg>
      <pc:sldChg chg="modSp add mod ord modNotesTx">
        <pc:chgData name="Thomas Stensitzki" userId="75cafe6b-2f2a-469b-85c4-eec3b9c972ba" providerId="ADAL" clId="{363DE228-8D93-47E2-A1D5-6CB8C68569A9}" dt="2021-04-13T15:57:37.180" v="2859"/>
        <pc:sldMkLst>
          <pc:docMk/>
          <pc:sldMk cId="788649752" sldId="459"/>
        </pc:sldMkLst>
        <pc:spChg chg="mod">
          <ac:chgData name="Thomas Stensitzki" userId="75cafe6b-2f2a-469b-85c4-eec3b9c972ba" providerId="ADAL" clId="{363DE228-8D93-47E2-A1D5-6CB8C68569A9}" dt="2021-04-11T13:01:05.786" v="2843" actId="20577"/>
          <ac:spMkLst>
            <pc:docMk/>
            <pc:sldMk cId="788649752" sldId="459"/>
            <ac:spMk id="5" creationId="{C24DACB5-1BEC-4C86-9652-BAFD8DE56FEF}"/>
          </ac:spMkLst>
        </pc:spChg>
      </pc:sldChg>
      <pc:sldChg chg="addSp">
        <pc:chgData name="Thomas Stensitzki" userId="75cafe6b-2f2a-469b-85c4-eec3b9c972ba" providerId="ADAL" clId="{363DE228-8D93-47E2-A1D5-6CB8C68569A9}" dt="2021-04-11T13:01:24.618" v="2845"/>
        <pc:sldMkLst>
          <pc:docMk/>
          <pc:sldMk cId="20385009" sldId="460"/>
        </pc:sldMkLst>
        <pc:picChg chg="add">
          <ac:chgData name="Thomas Stensitzki" userId="75cafe6b-2f2a-469b-85c4-eec3b9c972ba" providerId="ADAL" clId="{363DE228-8D93-47E2-A1D5-6CB8C68569A9}" dt="2021-04-11T13:01:24.618" v="2845"/>
          <ac:picMkLst>
            <pc:docMk/>
            <pc:sldMk cId="20385009" sldId="460"/>
            <ac:picMk id="34818" creationId="{D9689A9F-A110-4FD0-9746-0DED56526C66}"/>
          </ac:picMkLst>
        </pc:picChg>
      </pc:sldChg>
      <pc:sldChg chg="modSp add del mod">
        <pc:chgData name="Thomas Stensitzki" userId="75cafe6b-2f2a-469b-85c4-eec3b9c972ba" providerId="ADAL" clId="{363DE228-8D93-47E2-A1D5-6CB8C68569A9}" dt="2021-04-11T13:01:29.492" v="2848" actId="1076"/>
        <pc:sldMkLst>
          <pc:docMk/>
          <pc:sldMk cId="1264814093" sldId="460"/>
        </pc:sldMkLst>
        <pc:spChg chg="mod">
          <ac:chgData name="Thomas Stensitzki" userId="75cafe6b-2f2a-469b-85c4-eec3b9c972ba" providerId="ADAL" clId="{363DE228-8D93-47E2-A1D5-6CB8C68569A9}" dt="2021-04-11T13:01:15.209" v="2844"/>
          <ac:spMkLst>
            <pc:docMk/>
            <pc:sldMk cId="1264814093" sldId="460"/>
            <ac:spMk id="2" creationId="{50183ADD-E6D0-4570-B5FB-F95BA9130DEC}"/>
          </ac:spMkLst>
        </pc:spChg>
        <pc:picChg chg="mod">
          <ac:chgData name="Thomas Stensitzki" userId="75cafe6b-2f2a-469b-85c4-eec3b9c972ba" providerId="ADAL" clId="{363DE228-8D93-47E2-A1D5-6CB8C68569A9}" dt="2021-04-11T13:01:29.492" v="2848" actId="1076"/>
          <ac:picMkLst>
            <pc:docMk/>
            <pc:sldMk cId="1264814093" sldId="460"/>
            <ac:picMk id="34818" creationId="{D9689A9F-A110-4FD0-9746-0DED56526C66}"/>
          </ac:picMkLst>
        </pc:picChg>
      </pc:sldChg>
      <pc:sldChg chg="modSp add mod">
        <pc:chgData name="Thomas Stensitzki" userId="75cafe6b-2f2a-469b-85c4-eec3b9c972ba" providerId="ADAL" clId="{363DE228-8D93-47E2-A1D5-6CB8C68569A9}" dt="2021-04-13T15:58:53.009" v="2897" actId="1036"/>
        <pc:sldMkLst>
          <pc:docMk/>
          <pc:sldMk cId="3877520136" sldId="461"/>
        </pc:sldMkLst>
        <pc:spChg chg="mod">
          <ac:chgData name="Thomas Stensitzki" userId="75cafe6b-2f2a-469b-85c4-eec3b9c972ba" providerId="ADAL" clId="{363DE228-8D93-47E2-A1D5-6CB8C68569A9}" dt="2021-04-13T15:58:53.009" v="2897" actId="1036"/>
          <ac:spMkLst>
            <pc:docMk/>
            <pc:sldMk cId="3877520136" sldId="461"/>
            <ac:spMk id="2" creationId="{909DC09D-B9A6-4493-9A72-1CA7ECB1F5CA}"/>
          </ac:spMkLst>
        </pc:spChg>
      </pc:sldChg>
      <pc:sldChg chg="modSp add mod ord">
        <pc:chgData name="Thomas Stensitzki" userId="75cafe6b-2f2a-469b-85c4-eec3b9c972ba" providerId="ADAL" clId="{363DE228-8D93-47E2-A1D5-6CB8C68569A9}" dt="2021-04-13T15:59:23.476" v="2944" actId="14100"/>
        <pc:sldMkLst>
          <pc:docMk/>
          <pc:sldMk cId="2362987111" sldId="462"/>
        </pc:sldMkLst>
        <pc:spChg chg="mod">
          <ac:chgData name="Thomas Stensitzki" userId="75cafe6b-2f2a-469b-85c4-eec3b9c972ba" providerId="ADAL" clId="{363DE228-8D93-47E2-A1D5-6CB8C68569A9}" dt="2021-04-13T15:59:23.476" v="2944" actId="14100"/>
          <ac:spMkLst>
            <pc:docMk/>
            <pc:sldMk cId="2362987111" sldId="462"/>
            <ac:spMk id="2" creationId="{909DC09D-B9A6-4493-9A72-1CA7ECB1F5CA}"/>
          </ac:spMkLst>
        </pc:spChg>
      </pc:sldChg>
      <pc:sldChg chg="modSp add mod ord">
        <pc:chgData name="Thomas Stensitzki" userId="75cafe6b-2f2a-469b-85c4-eec3b9c972ba" providerId="ADAL" clId="{363DE228-8D93-47E2-A1D5-6CB8C68569A9}" dt="2021-04-13T16:00:02.977" v="2977" actId="1036"/>
        <pc:sldMkLst>
          <pc:docMk/>
          <pc:sldMk cId="22916493" sldId="463"/>
        </pc:sldMkLst>
        <pc:spChg chg="mod">
          <ac:chgData name="Thomas Stensitzki" userId="75cafe6b-2f2a-469b-85c4-eec3b9c972ba" providerId="ADAL" clId="{363DE228-8D93-47E2-A1D5-6CB8C68569A9}" dt="2021-04-13T16:00:02.977" v="2977" actId="1036"/>
          <ac:spMkLst>
            <pc:docMk/>
            <pc:sldMk cId="22916493" sldId="463"/>
            <ac:spMk id="2" creationId="{909DC09D-B9A6-4493-9A72-1CA7ECB1F5CA}"/>
          </ac:spMkLst>
        </pc:spChg>
      </pc:sldChg>
      <pc:sldChg chg="modSp add mod ord">
        <pc:chgData name="Thomas Stensitzki" userId="75cafe6b-2f2a-469b-85c4-eec3b9c972ba" providerId="ADAL" clId="{363DE228-8D93-47E2-A1D5-6CB8C68569A9}" dt="2021-04-13T16:00:25.706" v="3011" actId="14100"/>
        <pc:sldMkLst>
          <pc:docMk/>
          <pc:sldMk cId="4141395919" sldId="464"/>
        </pc:sldMkLst>
        <pc:spChg chg="mod">
          <ac:chgData name="Thomas Stensitzki" userId="75cafe6b-2f2a-469b-85c4-eec3b9c972ba" providerId="ADAL" clId="{363DE228-8D93-47E2-A1D5-6CB8C68569A9}" dt="2021-04-13T16:00:25.706" v="3011" actId="14100"/>
          <ac:spMkLst>
            <pc:docMk/>
            <pc:sldMk cId="4141395919" sldId="464"/>
            <ac:spMk id="2" creationId="{909DC09D-B9A6-4493-9A72-1CA7ECB1F5CA}"/>
          </ac:spMkLst>
        </pc:spChg>
      </pc:sldChg>
      <pc:sldChg chg="modSp add mod ord">
        <pc:chgData name="Thomas Stensitzki" userId="75cafe6b-2f2a-469b-85c4-eec3b9c972ba" providerId="ADAL" clId="{363DE228-8D93-47E2-A1D5-6CB8C68569A9}" dt="2021-04-13T16:02:15.998" v="3044" actId="1035"/>
        <pc:sldMkLst>
          <pc:docMk/>
          <pc:sldMk cId="2927016727" sldId="465"/>
        </pc:sldMkLst>
        <pc:spChg chg="mod">
          <ac:chgData name="Thomas Stensitzki" userId="75cafe6b-2f2a-469b-85c4-eec3b9c972ba" providerId="ADAL" clId="{363DE228-8D93-47E2-A1D5-6CB8C68569A9}" dt="2021-04-13T16:02:15.998" v="3044" actId="1035"/>
          <ac:spMkLst>
            <pc:docMk/>
            <pc:sldMk cId="2927016727" sldId="465"/>
            <ac:spMk id="2" creationId="{909DC09D-B9A6-4493-9A72-1CA7ECB1F5CA}"/>
          </ac:spMkLst>
        </pc:spChg>
      </pc:sldChg>
      <pc:sldChg chg="modSp add mod ord">
        <pc:chgData name="Thomas Stensitzki" userId="75cafe6b-2f2a-469b-85c4-eec3b9c972ba" providerId="ADAL" clId="{363DE228-8D93-47E2-A1D5-6CB8C68569A9}" dt="2021-04-13T16:04:38.921" v="3176" actId="20577"/>
        <pc:sldMkLst>
          <pc:docMk/>
          <pc:sldMk cId="749460758" sldId="466"/>
        </pc:sldMkLst>
        <pc:spChg chg="mod">
          <ac:chgData name="Thomas Stensitzki" userId="75cafe6b-2f2a-469b-85c4-eec3b9c972ba" providerId="ADAL" clId="{363DE228-8D93-47E2-A1D5-6CB8C68569A9}" dt="2021-04-13T16:02:37.113" v="3073" actId="14100"/>
          <ac:spMkLst>
            <pc:docMk/>
            <pc:sldMk cId="749460758" sldId="466"/>
            <ac:spMk id="2" creationId="{909DC09D-B9A6-4493-9A72-1CA7ECB1F5CA}"/>
          </ac:spMkLst>
        </pc:spChg>
        <pc:spChg chg="mod">
          <ac:chgData name="Thomas Stensitzki" userId="75cafe6b-2f2a-469b-85c4-eec3b9c972ba" providerId="ADAL" clId="{363DE228-8D93-47E2-A1D5-6CB8C68569A9}" dt="2021-04-13T16:04:38.921" v="3176" actId="20577"/>
          <ac:spMkLst>
            <pc:docMk/>
            <pc:sldMk cId="749460758" sldId="466"/>
            <ac:spMk id="5" creationId="{C24DACB5-1BEC-4C86-9652-BAFD8DE56FEF}"/>
          </ac:spMkLst>
        </pc:spChg>
      </pc:sldChg>
      <pc:sldChg chg="modSp add mod ord">
        <pc:chgData name="Thomas Stensitzki" userId="75cafe6b-2f2a-469b-85c4-eec3b9c972ba" providerId="ADAL" clId="{363DE228-8D93-47E2-A1D5-6CB8C68569A9}" dt="2021-04-13T16:04:31.774" v="3174" actId="20577"/>
        <pc:sldMkLst>
          <pc:docMk/>
          <pc:sldMk cId="2400256164" sldId="467"/>
        </pc:sldMkLst>
        <pc:spChg chg="mod">
          <ac:chgData name="Thomas Stensitzki" userId="75cafe6b-2f2a-469b-85c4-eec3b9c972ba" providerId="ADAL" clId="{363DE228-8D93-47E2-A1D5-6CB8C68569A9}" dt="2021-04-13T16:03:24.453" v="3103" actId="14100"/>
          <ac:spMkLst>
            <pc:docMk/>
            <pc:sldMk cId="2400256164" sldId="467"/>
            <ac:spMk id="2" creationId="{909DC09D-B9A6-4493-9A72-1CA7ECB1F5CA}"/>
          </ac:spMkLst>
        </pc:spChg>
        <pc:spChg chg="mod">
          <ac:chgData name="Thomas Stensitzki" userId="75cafe6b-2f2a-469b-85c4-eec3b9c972ba" providerId="ADAL" clId="{363DE228-8D93-47E2-A1D5-6CB8C68569A9}" dt="2021-04-13T16:04:31.774" v="3174" actId="20577"/>
          <ac:spMkLst>
            <pc:docMk/>
            <pc:sldMk cId="2400256164" sldId="467"/>
            <ac:spMk id="5" creationId="{C24DACB5-1BEC-4C86-9652-BAFD8DE56FEF}"/>
          </ac:spMkLst>
        </pc:spChg>
      </pc:sldChg>
      <pc:sldChg chg="modSp add mod ord">
        <pc:chgData name="Thomas Stensitzki" userId="75cafe6b-2f2a-469b-85c4-eec3b9c972ba" providerId="ADAL" clId="{363DE228-8D93-47E2-A1D5-6CB8C68569A9}" dt="2021-04-13T16:04:22.751" v="3172" actId="20577"/>
        <pc:sldMkLst>
          <pc:docMk/>
          <pc:sldMk cId="980357780" sldId="468"/>
        </pc:sldMkLst>
        <pc:spChg chg="mod">
          <ac:chgData name="Thomas Stensitzki" userId="75cafe6b-2f2a-469b-85c4-eec3b9c972ba" providerId="ADAL" clId="{363DE228-8D93-47E2-A1D5-6CB8C68569A9}" dt="2021-04-13T16:03:46.991" v="3126" actId="14100"/>
          <ac:spMkLst>
            <pc:docMk/>
            <pc:sldMk cId="980357780" sldId="468"/>
            <ac:spMk id="2" creationId="{909DC09D-B9A6-4493-9A72-1CA7ECB1F5CA}"/>
          </ac:spMkLst>
        </pc:spChg>
        <pc:spChg chg="mod">
          <ac:chgData name="Thomas Stensitzki" userId="75cafe6b-2f2a-469b-85c4-eec3b9c972ba" providerId="ADAL" clId="{363DE228-8D93-47E2-A1D5-6CB8C68569A9}" dt="2021-04-13T16:04:22.751" v="3172" actId="20577"/>
          <ac:spMkLst>
            <pc:docMk/>
            <pc:sldMk cId="980357780" sldId="468"/>
            <ac:spMk id="5" creationId="{C24DACB5-1BEC-4C86-9652-BAFD8DE56FEF}"/>
          </ac:spMkLst>
        </pc:spChg>
      </pc:sldChg>
      <pc:sldChg chg="modSp add mod ord">
        <pc:chgData name="Thomas Stensitzki" userId="75cafe6b-2f2a-469b-85c4-eec3b9c972ba" providerId="ADAL" clId="{363DE228-8D93-47E2-A1D5-6CB8C68569A9}" dt="2021-04-13T16:04:16.308" v="3170" actId="20577"/>
        <pc:sldMkLst>
          <pc:docMk/>
          <pc:sldMk cId="1498882424" sldId="469"/>
        </pc:sldMkLst>
        <pc:spChg chg="mod">
          <ac:chgData name="Thomas Stensitzki" userId="75cafe6b-2f2a-469b-85c4-eec3b9c972ba" providerId="ADAL" clId="{363DE228-8D93-47E2-A1D5-6CB8C68569A9}" dt="2021-04-13T16:04:08.845" v="3168" actId="1035"/>
          <ac:spMkLst>
            <pc:docMk/>
            <pc:sldMk cId="1498882424" sldId="469"/>
            <ac:spMk id="2" creationId="{909DC09D-B9A6-4493-9A72-1CA7ECB1F5CA}"/>
          </ac:spMkLst>
        </pc:spChg>
        <pc:spChg chg="mod">
          <ac:chgData name="Thomas Stensitzki" userId="75cafe6b-2f2a-469b-85c4-eec3b9c972ba" providerId="ADAL" clId="{363DE228-8D93-47E2-A1D5-6CB8C68569A9}" dt="2021-04-13T16:04:16.308" v="3170" actId="20577"/>
          <ac:spMkLst>
            <pc:docMk/>
            <pc:sldMk cId="1498882424" sldId="469"/>
            <ac:spMk id="5" creationId="{C24DACB5-1BEC-4C86-9652-BAFD8DE56FEF}"/>
          </ac:spMkLst>
        </pc:spChg>
      </pc:sldChg>
      <pc:sldChg chg="modSp add mod ord">
        <pc:chgData name="Thomas Stensitzki" userId="75cafe6b-2f2a-469b-85c4-eec3b9c972ba" providerId="ADAL" clId="{363DE228-8D93-47E2-A1D5-6CB8C68569A9}" dt="2021-04-13T16:05:07.975" v="3203" actId="1035"/>
        <pc:sldMkLst>
          <pc:docMk/>
          <pc:sldMk cId="4225794366" sldId="470"/>
        </pc:sldMkLst>
        <pc:spChg chg="mod">
          <ac:chgData name="Thomas Stensitzki" userId="75cafe6b-2f2a-469b-85c4-eec3b9c972ba" providerId="ADAL" clId="{363DE228-8D93-47E2-A1D5-6CB8C68569A9}" dt="2021-04-13T16:05:07.975" v="3203" actId="1035"/>
          <ac:spMkLst>
            <pc:docMk/>
            <pc:sldMk cId="4225794366" sldId="470"/>
            <ac:spMk id="2" creationId="{909DC09D-B9A6-4493-9A72-1CA7ECB1F5CA}"/>
          </ac:spMkLst>
        </pc:spChg>
      </pc:sldChg>
      <pc:sldChg chg="modSp add mod ord">
        <pc:chgData name="Thomas Stensitzki" userId="75cafe6b-2f2a-469b-85c4-eec3b9c972ba" providerId="ADAL" clId="{363DE228-8D93-47E2-A1D5-6CB8C68569A9}" dt="2021-04-13T16:05:51.873" v="3236" actId="1036"/>
        <pc:sldMkLst>
          <pc:docMk/>
          <pc:sldMk cId="755424041" sldId="471"/>
        </pc:sldMkLst>
        <pc:spChg chg="mod">
          <ac:chgData name="Thomas Stensitzki" userId="75cafe6b-2f2a-469b-85c4-eec3b9c972ba" providerId="ADAL" clId="{363DE228-8D93-47E2-A1D5-6CB8C68569A9}" dt="2021-04-13T16:05:51.873" v="3236" actId="1036"/>
          <ac:spMkLst>
            <pc:docMk/>
            <pc:sldMk cId="755424041" sldId="471"/>
            <ac:spMk id="2" creationId="{909DC09D-B9A6-4493-9A72-1CA7ECB1F5CA}"/>
          </ac:spMkLst>
        </pc:spChg>
      </pc:sldChg>
      <pc:sldChg chg="modSp add mod ord">
        <pc:chgData name="Thomas Stensitzki" userId="75cafe6b-2f2a-469b-85c4-eec3b9c972ba" providerId="ADAL" clId="{363DE228-8D93-47E2-A1D5-6CB8C68569A9}" dt="2021-04-13T16:06:07.369" v="3263" actId="1035"/>
        <pc:sldMkLst>
          <pc:docMk/>
          <pc:sldMk cId="2377230893" sldId="472"/>
        </pc:sldMkLst>
        <pc:spChg chg="mod">
          <ac:chgData name="Thomas Stensitzki" userId="75cafe6b-2f2a-469b-85c4-eec3b9c972ba" providerId="ADAL" clId="{363DE228-8D93-47E2-A1D5-6CB8C68569A9}" dt="2021-04-13T16:06:07.369" v="3263" actId="1035"/>
          <ac:spMkLst>
            <pc:docMk/>
            <pc:sldMk cId="2377230893" sldId="472"/>
            <ac:spMk id="2" creationId="{909DC09D-B9A6-4493-9A72-1CA7ECB1F5CA}"/>
          </ac:spMkLst>
        </pc:spChg>
      </pc:sldChg>
      <pc:sldChg chg="modSp add mod ord">
        <pc:chgData name="Thomas Stensitzki" userId="75cafe6b-2f2a-469b-85c4-eec3b9c972ba" providerId="ADAL" clId="{363DE228-8D93-47E2-A1D5-6CB8C68569A9}" dt="2021-04-13T16:06:34.039" v="3300" actId="1036"/>
        <pc:sldMkLst>
          <pc:docMk/>
          <pc:sldMk cId="2293811491" sldId="473"/>
        </pc:sldMkLst>
        <pc:spChg chg="mod">
          <ac:chgData name="Thomas Stensitzki" userId="75cafe6b-2f2a-469b-85c4-eec3b9c972ba" providerId="ADAL" clId="{363DE228-8D93-47E2-A1D5-6CB8C68569A9}" dt="2021-04-13T16:06:34.039" v="3300" actId="1036"/>
          <ac:spMkLst>
            <pc:docMk/>
            <pc:sldMk cId="2293811491" sldId="473"/>
            <ac:spMk id="2" creationId="{909DC09D-B9A6-4493-9A72-1CA7ECB1F5CA}"/>
          </ac:spMkLst>
        </pc:spChg>
      </pc:sldChg>
      <pc:sldChg chg="modSp add mod">
        <pc:chgData name="Thomas Stensitzki" userId="75cafe6b-2f2a-469b-85c4-eec3b9c972ba" providerId="ADAL" clId="{363DE228-8D93-47E2-A1D5-6CB8C68569A9}" dt="2021-04-13T16:06:47.171" v="3320" actId="1036"/>
        <pc:sldMkLst>
          <pc:docMk/>
          <pc:sldMk cId="3651213508" sldId="474"/>
        </pc:sldMkLst>
        <pc:spChg chg="mod">
          <ac:chgData name="Thomas Stensitzki" userId="75cafe6b-2f2a-469b-85c4-eec3b9c972ba" providerId="ADAL" clId="{363DE228-8D93-47E2-A1D5-6CB8C68569A9}" dt="2021-04-13T16:06:47.171" v="3320" actId="1036"/>
          <ac:spMkLst>
            <pc:docMk/>
            <pc:sldMk cId="3651213508" sldId="474"/>
            <ac:spMk id="2" creationId="{909DC09D-B9A6-4493-9A72-1CA7ECB1F5CA}"/>
          </ac:spMkLst>
        </pc:spChg>
      </pc:sldChg>
      <pc:sldChg chg="modSp add mod ord">
        <pc:chgData name="Thomas Stensitzki" userId="75cafe6b-2f2a-469b-85c4-eec3b9c972ba" providerId="ADAL" clId="{363DE228-8D93-47E2-A1D5-6CB8C68569A9}" dt="2021-04-13T16:07:01.826" v="3346" actId="1035"/>
        <pc:sldMkLst>
          <pc:docMk/>
          <pc:sldMk cId="2954743898" sldId="475"/>
        </pc:sldMkLst>
        <pc:spChg chg="mod">
          <ac:chgData name="Thomas Stensitzki" userId="75cafe6b-2f2a-469b-85c4-eec3b9c972ba" providerId="ADAL" clId="{363DE228-8D93-47E2-A1D5-6CB8C68569A9}" dt="2021-04-13T16:07:01.826" v="3346" actId="1035"/>
          <ac:spMkLst>
            <pc:docMk/>
            <pc:sldMk cId="2954743898" sldId="475"/>
            <ac:spMk id="2" creationId="{909DC09D-B9A6-4493-9A72-1CA7ECB1F5CA}"/>
          </ac:spMkLst>
        </pc:spChg>
      </pc:sldChg>
      <pc:sldChg chg="modSp add mod ord">
        <pc:chgData name="Thomas Stensitzki" userId="75cafe6b-2f2a-469b-85c4-eec3b9c972ba" providerId="ADAL" clId="{363DE228-8D93-47E2-A1D5-6CB8C68569A9}" dt="2021-04-13T16:07:12.843" v="3368" actId="1036"/>
        <pc:sldMkLst>
          <pc:docMk/>
          <pc:sldMk cId="3637848067" sldId="476"/>
        </pc:sldMkLst>
        <pc:spChg chg="mod">
          <ac:chgData name="Thomas Stensitzki" userId="75cafe6b-2f2a-469b-85c4-eec3b9c972ba" providerId="ADAL" clId="{363DE228-8D93-47E2-A1D5-6CB8C68569A9}" dt="2021-04-13T16:07:12.843" v="3368" actId="1036"/>
          <ac:spMkLst>
            <pc:docMk/>
            <pc:sldMk cId="3637848067" sldId="476"/>
            <ac:spMk id="2" creationId="{909DC09D-B9A6-4493-9A72-1CA7ECB1F5CA}"/>
          </ac:spMkLst>
        </pc:spChg>
      </pc:sldChg>
      <pc:sldChg chg="modSp add mod ord">
        <pc:chgData name="Thomas Stensitzki" userId="75cafe6b-2f2a-469b-85c4-eec3b9c972ba" providerId="ADAL" clId="{363DE228-8D93-47E2-A1D5-6CB8C68569A9}" dt="2021-04-13T16:07:31.139" v="3394" actId="14100"/>
        <pc:sldMkLst>
          <pc:docMk/>
          <pc:sldMk cId="1694765860" sldId="477"/>
        </pc:sldMkLst>
        <pc:spChg chg="mod">
          <ac:chgData name="Thomas Stensitzki" userId="75cafe6b-2f2a-469b-85c4-eec3b9c972ba" providerId="ADAL" clId="{363DE228-8D93-47E2-A1D5-6CB8C68569A9}" dt="2021-04-13T16:07:31.139" v="3394" actId="14100"/>
          <ac:spMkLst>
            <pc:docMk/>
            <pc:sldMk cId="1694765860" sldId="477"/>
            <ac:spMk id="2" creationId="{909DC09D-B9A6-4493-9A72-1CA7ECB1F5CA}"/>
          </ac:spMkLst>
        </pc:spChg>
      </pc:sldChg>
      <pc:sldChg chg="modSp add mod">
        <pc:chgData name="Thomas Stensitzki" userId="75cafe6b-2f2a-469b-85c4-eec3b9c972ba" providerId="ADAL" clId="{363DE228-8D93-47E2-A1D5-6CB8C68569A9}" dt="2021-04-13T16:07:52.644" v="3419" actId="14100"/>
        <pc:sldMkLst>
          <pc:docMk/>
          <pc:sldMk cId="1953275783" sldId="478"/>
        </pc:sldMkLst>
        <pc:spChg chg="mod">
          <ac:chgData name="Thomas Stensitzki" userId="75cafe6b-2f2a-469b-85c4-eec3b9c972ba" providerId="ADAL" clId="{363DE228-8D93-47E2-A1D5-6CB8C68569A9}" dt="2021-04-13T16:07:52.644" v="3419" actId="14100"/>
          <ac:spMkLst>
            <pc:docMk/>
            <pc:sldMk cId="1953275783" sldId="478"/>
            <ac:spMk id="2" creationId="{909DC09D-B9A6-4493-9A72-1CA7ECB1F5CA}"/>
          </ac:spMkLst>
        </pc:spChg>
      </pc:sldChg>
      <pc:sldChg chg="modSp add mod">
        <pc:chgData name="Thomas Stensitzki" userId="75cafe6b-2f2a-469b-85c4-eec3b9c972ba" providerId="ADAL" clId="{363DE228-8D93-47E2-A1D5-6CB8C68569A9}" dt="2021-04-13T16:08:06.638" v="3444" actId="1036"/>
        <pc:sldMkLst>
          <pc:docMk/>
          <pc:sldMk cId="642574017" sldId="479"/>
        </pc:sldMkLst>
        <pc:spChg chg="mod">
          <ac:chgData name="Thomas Stensitzki" userId="75cafe6b-2f2a-469b-85c4-eec3b9c972ba" providerId="ADAL" clId="{363DE228-8D93-47E2-A1D5-6CB8C68569A9}" dt="2021-04-13T16:08:06.638" v="3444" actId="1036"/>
          <ac:spMkLst>
            <pc:docMk/>
            <pc:sldMk cId="642574017" sldId="479"/>
            <ac:spMk id="2" creationId="{909DC09D-B9A6-4493-9A72-1CA7ECB1F5CA}"/>
          </ac:spMkLst>
        </pc:spChg>
      </pc:sldChg>
      <pc:sldChg chg="modSp add mod ord">
        <pc:chgData name="Thomas Stensitzki" userId="75cafe6b-2f2a-469b-85c4-eec3b9c972ba" providerId="ADAL" clId="{363DE228-8D93-47E2-A1D5-6CB8C68569A9}" dt="2021-04-13T16:08:19.199" v="3465" actId="1035"/>
        <pc:sldMkLst>
          <pc:docMk/>
          <pc:sldMk cId="2167556490" sldId="480"/>
        </pc:sldMkLst>
        <pc:spChg chg="mod">
          <ac:chgData name="Thomas Stensitzki" userId="75cafe6b-2f2a-469b-85c4-eec3b9c972ba" providerId="ADAL" clId="{363DE228-8D93-47E2-A1D5-6CB8C68569A9}" dt="2021-04-13T16:08:19.199" v="3465" actId="1035"/>
          <ac:spMkLst>
            <pc:docMk/>
            <pc:sldMk cId="2167556490" sldId="480"/>
            <ac:spMk id="2" creationId="{909DC09D-B9A6-4493-9A72-1CA7ECB1F5CA}"/>
          </ac:spMkLst>
        </pc:spChg>
      </pc:sldChg>
      <pc:sldChg chg="modSp add mod ord modNotesTx">
        <pc:chgData name="Thomas Stensitzki" userId="75cafe6b-2f2a-469b-85c4-eec3b9c972ba" providerId="ADAL" clId="{363DE228-8D93-47E2-A1D5-6CB8C68569A9}" dt="2021-04-13T16:12:40.832" v="3593" actId="6549"/>
        <pc:sldMkLst>
          <pc:docMk/>
          <pc:sldMk cId="1129715017" sldId="481"/>
        </pc:sldMkLst>
        <pc:spChg chg="mod">
          <ac:chgData name="Thomas Stensitzki" userId="75cafe6b-2f2a-469b-85c4-eec3b9c972ba" providerId="ADAL" clId="{363DE228-8D93-47E2-A1D5-6CB8C68569A9}" dt="2021-04-13T16:11:22.912" v="3517" actId="1035"/>
          <ac:spMkLst>
            <pc:docMk/>
            <pc:sldMk cId="1129715017" sldId="481"/>
            <ac:spMk id="2" creationId="{909DC09D-B9A6-4493-9A72-1CA7ECB1F5CA}"/>
          </ac:spMkLst>
        </pc:spChg>
        <pc:spChg chg="mod">
          <ac:chgData name="Thomas Stensitzki" userId="75cafe6b-2f2a-469b-85c4-eec3b9c972ba" providerId="ADAL" clId="{363DE228-8D93-47E2-A1D5-6CB8C68569A9}" dt="2021-04-13T16:11:14.137" v="3488" actId="20577"/>
          <ac:spMkLst>
            <pc:docMk/>
            <pc:sldMk cId="1129715017" sldId="481"/>
            <ac:spMk id="5" creationId="{C24DACB5-1BEC-4C86-9652-BAFD8DE56FEF}"/>
          </ac:spMkLst>
        </pc:spChg>
      </pc:sldChg>
      <pc:sldChg chg="modSp add mod ord modNotesTx">
        <pc:chgData name="Thomas Stensitzki" userId="75cafe6b-2f2a-469b-85c4-eec3b9c972ba" providerId="ADAL" clId="{363DE228-8D93-47E2-A1D5-6CB8C68569A9}" dt="2021-04-13T16:12:35.724" v="3592" actId="6549"/>
        <pc:sldMkLst>
          <pc:docMk/>
          <pc:sldMk cId="447580809" sldId="482"/>
        </pc:sldMkLst>
        <pc:spChg chg="mod">
          <ac:chgData name="Thomas Stensitzki" userId="75cafe6b-2f2a-469b-85c4-eec3b9c972ba" providerId="ADAL" clId="{363DE228-8D93-47E2-A1D5-6CB8C68569A9}" dt="2021-04-13T16:11:48.887" v="3557" actId="14100"/>
          <ac:spMkLst>
            <pc:docMk/>
            <pc:sldMk cId="447580809" sldId="482"/>
            <ac:spMk id="2" creationId="{909DC09D-B9A6-4493-9A72-1CA7ECB1F5CA}"/>
          </ac:spMkLst>
        </pc:spChg>
      </pc:sldChg>
      <pc:sldChg chg="modSp add mod ord">
        <pc:chgData name="Thomas Stensitzki" userId="75cafe6b-2f2a-469b-85c4-eec3b9c972ba" providerId="ADAL" clId="{363DE228-8D93-47E2-A1D5-6CB8C68569A9}" dt="2021-04-13T16:12:09.558" v="3563" actId="14100"/>
        <pc:sldMkLst>
          <pc:docMk/>
          <pc:sldMk cId="2109578151" sldId="483"/>
        </pc:sldMkLst>
        <pc:spChg chg="mod">
          <ac:chgData name="Thomas Stensitzki" userId="75cafe6b-2f2a-469b-85c4-eec3b9c972ba" providerId="ADAL" clId="{363DE228-8D93-47E2-A1D5-6CB8C68569A9}" dt="2021-04-13T16:12:09.558" v="3563" actId="14100"/>
          <ac:spMkLst>
            <pc:docMk/>
            <pc:sldMk cId="2109578151" sldId="483"/>
            <ac:spMk id="2" creationId="{909DC09D-B9A6-4493-9A72-1CA7ECB1F5CA}"/>
          </ac:spMkLst>
        </pc:spChg>
      </pc:sldChg>
      <pc:sldChg chg="modSp add mod modNotesTx">
        <pc:chgData name="Thomas Stensitzki" userId="75cafe6b-2f2a-469b-85c4-eec3b9c972ba" providerId="ADAL" clId="{363DE228-8D93-47E2-A1D5-6CB8C68569A9}" dt="2021-04-13T16:12:29.431" v="3591" actId="6549"/>
        <pc:sldMkLst>
          <pc:docMk/>
          <pc:sldMk cId="3880581928" sldId="484"/>
        </pc:sldMkLst>
        <pc:spChg chg="mod">
          <ac:chgData name="Thomas Stensitzki" userId="75cafe6b-2f2a-469b-85c4-eec3b9c972ba" providerId="ADAL" clId="{363DE228-8D93-47E2-A1D5-6CB8C68569A9}" dt="2021-04-13T16:12:21.007" v="3590" actId="1035"/>
          <ac:spMkLst>
            <pc:docMk/>
            <pc:sldMk cId="3880581928" sldId="484"/>
            <ac:spMk id="2" creationId="{909DC09D-B9A6-4493-9A72-1CA7ECB1F5CA}"/>
          </ac:spMkLst>
        </pc:spChg>
      </pc:sldChg>
      <pc:sldChg chg="modSp add mod modNotesTx">
        <pc:chgData name="Thomas Stensitzki" userId="75cafe6b-2f2a-469b-85c4-eec3b9c972ba" providerId="ADAL" clId="{363DE228-8D93-47E2-A1D5-6CB8C68569A9}" dt="2021-04-13T16:13:36.587" v="3658" actId="6549"/>
        <pc:sldMkLst>
          <pc:docMk/>
          <pc:sldMk cId="1578197255" sldId="485"/>
        </pc:sldMkLst>
        <pc:spChg chg="mod">
          <ac:chgData name="Thomas Stensitzki" userId="75cafe6b-2f2a-469b-85c4-eec3b9c972ba" providerId="ADAL" clId="{363DE228-8D93-47E2-A1D5-6CB8C68569A9}" dt="2021-04-13T16:13:15.144" v="3630" actId="1035"/>
          <ac:spMkLst>
            <pc:docMk/>
            <pc:sldMk cId="1578197255" sldId="485"/>
            <ac:spMk id="2" creationId="{909DC09D-B9A6-4493-9A72-1CA7ECB1F5CA}"/>
          </ac:spMkLst>
        </pc:spChg>
      </pc:sldChg>
      <pc:sldChg chg="modSp add mod">
        <pc:chgData name="Thomas Stensitzki" userId="75cafe6b-2f2a-469b-85c4-eec3b9c972ba" providerId="ADAL" clId="{363DE228-8D93-47E2-A1D5-6CB8C68569A9}" dt="2021-04-13T16:13:29.521" v="3657" actId="1036"/>
        <pc:sldMkLst>
          <pc:docMk/>
          <pc:sldMk cId="129048746" sldId="486"/>
        </pc:sldMkLst>
        <pc:spChg chg="mod">
          <ac:chgData name="Thomas Stensitzki" userId="75cafe6b-2f2a-469b-85c4-eec3b9c972ba" providerId="ADAL" clId="{363DE228-8D93-47E2-A1D5-6CB8C68569A9}" dt="2021-04-13T16:13:29.521" v="3657" actId="1036"/>
          <ac:spMkLst>
            <pc:docMk/>
            <pc:sldMk cId="129048746" sldId="486"/>
            <ac:spMk id="2" creationId="{909DC09D-B9A6-4493-9A72-1CA7ECB1F5CA}"/>
          </ac:spMkLst>
        </pc:spChg>
      </pc:sldChg>
      <pc:sldChg chg="addSp delSp modSp add mod">
        <pc:chgData name="Thomas Stensitzki" userId="75cafe6b-2f2a-469b-85c4-eec3b9c972ba" providerId="ADAL" clId="{363DE228-8D93-47E2-A1D5-6CB8C68569A9}" dt="2021-04-13T16:14:03.456" v="3692"/>
        <pc:sldMkLst>
          <pc:docMk/>
          <pc:sldMk cId="3805749550" sldId="487"/>
        </pc:sldMkLst>
        <pc:spChg chg="mod">
          <ac:chgData name="Thomas Stensitzki" userId="75cafe6b-2f2a-469b-85c4-eec3b9c972ba" providerId="ADAL" clId="{363DE228-8D93-47E2-A1D5-6CB8C68569A9}" dt="2021-04-13T16:13:56.978" v="3690" actId="1035"/>
          <ac:spMkLst>
            <pc:docMk/>
            <pc:sldMk cId="3805749550" sldId="487"/>
            <ac:spMk id="2" creationId="{909DC09D-B9A6-4493-9A72-1CA7ECB1F5CA}"/>
          </ac:spMkLst>
        </pc:spChg>
        <pc:spChg chg="add del mod">
          <ac:chgData name="Thomas Stensitzki" userId="75cafe6b-2f2a-469b-85c4-eec3b9c972ba" providerId="ADAL" clId="{363DE228-8D93-47E2-A1D5-6CB8C68569A9}" dt="2021-04-13T16:14:03.456" v="3692"/>
          <ac:spMkLst>
            <pc:docMk/>
            <pc:sldMk cId="3805749550" sldId="487"/>
            <ac:spMk id="6" creationId="{2247C5DC-A300-4E24-8030-8875DEAEF50F}"/>
          </ac:spMkLst>
        </pc:spChg>
      </pc:sldChg>
      <pc:sldChg chg="modSp add mod">
        <pc:chgData name="Thomas Stensitzki" userId="75cafe6b-2f2a-469b-85c4-eec3b9c972ba" providerId="ADAL" clId="{363DE228-8D93-47E2-A1D5-6CB8C68569A9}" dt="2021-04-13T16:14:10.905" v="3714" actId="1036"/>
        <pc:sldMkLst>
          <pc:docMk/>
          <pc:sldMk cId="2133647224" sldId="488"/>
        </pc:sldMkLst>
        <pc:spChg chg="mod">
          <ac:chgData name="Thomas Stensitzki" userId="75cafe6b-2f2a-469b-85c4-eec3b9c972ba" providerId="ADAL" clId="{363DE228-8D93-47E2-A1D5-6CB8C68569A9}" dt="2021-04-13T16:14:10.905" v="3714" actId="1036"/>
          <ac:spMkLst>
            <pc:docMk/>
            <pc:sldMk cId="2133647224" sldId="488"/>
            <ac:spMk id="2" creationId="{909DC09D-B9A6-4493-9A72-1CA7ECB1F5CA}"/>
          </ac:spMkLst>
        </pc:spChg>
      </pc:sldChg>
      <pc:sldChg chg="modSp add mod ord modNotesTx">
        <pc:chgData name="Thomas Stensitzki" userId="75cafe6b-2f2a-469b-85c4-eec3b9c972ba" providerId="ADAL" clId="{363DE228-8D93-47E2-A1D5-6CB8C68569A9}" dt="2021-04-13T16:15:30.018" v="3780" actId="6549"/>
        <pc:sldMkLst>
          <pc:docMk/>
          <pc:sldMk cId="3106687663" sldId="489"/>
        </pc:sldMkLst>
        <pc:spChg chg="mod">
          <ac:chgData name="Thomas Stensitzki" userId="75cafe6b-2f2a-469b-85c4-eec3b9c972ba" providerId="ADAL" clId="{363DE228-8D93-47E2-A1D5-6CB8C68569A9}" dt="2021-04-13T16:14:58.216" v="3749" actId="1035"/>
          <ac:spMkLst>
            <pc:docMk/>
            <pc:sldMk cId="3106687663" sldId="489"/>
            <ac:spMk id="2" creationId="{909DC09D-B9A6-4493-9A72-1CA7ECB1F5CA}"/>
          </ac:spMkLst>
        </pc:spChg>
      </pc:sldChg>
      <pc:sldChg chg="modSp add mod ord">
        <pc:chgData name="Thomas Stensitzki" userId="75cafe6b-2f2a-469b-85c4-eec3b9c972ba" providerId="ADAL" clId="{363DE228-8D93-47E2-A1D5-6CB8C68569A9}" dt="2021-04-13T16:15:18.568" v="3779" actId="14100"/>
        <pc:sldMkLst>
          <pc:docMk/>
          <pc:sldMk cId="344419499" sldId="490"/>
        </pc:sldMkLst>
        <pc:spChg chg="mod">
          <ac:chgData name="Thomas Stensitzki" userId="75cafe6b-2f2a-469b-85c4-eec3b9c972ba" providerId="ADAL" clId="{363DE228-8D93-47E2-A1D5-6CB8C68569A9}" dt="2021-04-13T16:15:18.568" v="3779" actId="14100"/>
          <ac:spMkLst>
            <pc:docMk/>
            <pc:sldMk cId="344419499" sldId="490"/>
            <ac:spMk id="2" creationId="{909DC09D-B9A6-4493-9A72-1CA7ECB1F5CA}"/>
          </ac:spMkLst>
        </pc:spChg>
      </pc:sldChg>
      <pc:sldChg chg="addSp delSp modSp add mod">
        <pc:chgData name="Thomas Stensitzki" userId="75cafe6b-2f2a-469b-85c4-eec3b9c972ba" providerId="ADAL" clId="{363DE228-8D93-47E2-A1D5-6CB8C68569A9}" dt="2021-04-17T16:51:45.081" v="4048" actId="478"/>
        <pc:sldMkLst>
          <pc:docMk/>
          <pc:sldMk cId="3946489210" sldId="491"/>
        </pc:sldMkLst>
        <pc:spChg chg="del">
          <ac:chgData name="Thomas Stensitzki" userId="75cafe6b-2f2a-469b-85c4-eec3b9c972ba" providerId="ADAL" clId="{363DE228-8D93-47E2-A1D5-6CB8C68569A9}" dt="2021-04-17T16:46:29.580" v="3946" actId="478"/>
          <ac:spMkLst>
            <pc:docMk/>
            <pc:sldMk cId="3946489210" sldId="491"/>
            <ac:spMk id="2" creationId="{86A4A9C3-88F1-47B1-832C-DF14CF7A00CF}"/>
          </ac:spMkLst>
        </pc:spChg>
        <pc:spChg chg="del mod">
          <ac:chgData name="Thomas Stensitzki" userId="75cafe6b-2f2a-469b-85c4-eec3b9c972ba" providerId="ADAL" clId="{363DE228-8D93-47E2-A1D5-6CB8C68569A9}" dt="2021-04-17T16:51:30.714" v="4047" actId="478"/>
          <ac:spMkLst>
            <pc:docMk/>
            <pc:sldMk cId="3946489210" sldId="491"/>
            <ac:spMk id="3" creationId="{CBA95633-B02D-4A15-A8B1-A38E0A70FD27}"/>
          </ac:spMkLst>
        </pc:spChg>
        <pc:spChg chg="add del mod">
          <ac:chgData name="Thomas Stensitzki" userId="75cafe6b-2f2a-469b-85c4-eec3b9c972ba" providerId="ADAL" clId="{363DE228-8D93-47E2-A1D5-6CB8C68569A9}" dt="2021-04-17T16:46:31.691" v="3947" actId="478"/>
          <ac:spMkLst>
            <pc:docMk/>
            <pc:sldMk cId="3946489210" sldId="491"/>
            <ac:spMk id="5" creationId="{F1147857-D483-4933-9D90-2F212DBC4A97}"/>
          </ac:spMkLst>
        </pc:spChg>
        <pc:spChg chg="add mod">
          <ac:chgData name="Thomas Stensitzki" userId="75cafe6b-2f2a-469b-85c4-eec3b9c972ba" providerId="ADAL" clId="{363DE228-8D93-47E2-A1D5-6CB8C68569A9}" dt="2021-04-17T16:50:52.145" v="3997" actId="108"/>
          <ac:spMkLst>
            <pc:docMk/>
            <pc:sldMk cId="3946489210" sldId="491"/>
            <ac:spMk id="6" creationId="{EA252111-2DC5-4225-9C36-9E59262ACFF5}"/>
          </ac:spMkLst>
        </pc:spChg>
        <pc:spChg chg="add mod">
          <ac:chgData name="Thomas Stensitzki" userId="75cafe6b-2f2a-469b-85c4-eec3b9c972ba" providerId="ADAL" clId="{363DE228-8D93-47E2-A1D5-6CB8C68569A9}" dt="2021-04-17T16:51:22.710" v="4026" actId="1035"/>
          <ac:spMkLst>
            <pc:docMk/>
            <pc:sldMk cId="3946489210" sldId="491"/>
            <ac:spMk id="7" creationId="{A77062F2-E3B9-4230-9446-1FF51090FD82}"/>
          </ac:spMkLst>
        </pc:spChg>
        <pc:spChg chg="add mod">
          <ac:chgData name="Thomas Stensitzki" userId="75cafe6b-2f2a-469b-85c4-eec3b9c972ba" providerId="ADAL" clId="{363DE228-8D93-47E2-A1D5-6CB8C68569A9}" dt="2021-04-17T16:51:19.974" v="4021" actId="1036"/>
          <ac:spMkLst>
            <pc:docMk/>
            <pc:sldMk cId="3946489210" sldId="491"/>
            <ac:spMk id="8" creationId="{05EE9CC1-A2F7-4BDD-8234-105E3FEC49FE}"/>
          </ac:spMkLst>
        </pc:spChg>
        <pc:spChg chg="add mod">
          <ac:chgData name="Thomas Stensitzki" userId="75cafe6b-2f2a-469b-85c4-eec3b9c972ba" providerId="ADAL" clId="{363DE228-8D93-47E2-A1D5-6CB8C68569A9}" dt="2021-04-17T16:51:28.229" v="4046" actId="1035"/>
          <ac:spMkLst>
            <pc:docMk/>
            <pc:sldMk cId="3946489210" sldId="491"/>
            <ac:spMk id="9" creationId="{0EECB2FE-7B66-4F87-BA62-5FB00090E3B1}"/>
          </ac:spMkLst>
        </pc:spChg>
        <pc:spChg chg="add del mod">
          <ac:chgData name="Thomas Stensitzki" userId="75cafe6b-2f2a-469b-85c4-eec3b9c972ba" providerId="ADAL" clId="{363DE228-8D93-47E2-A1D5-6CB8C68569A9}" dt="2021-04-17T16:51:45.081" v="4048" actId="478"/>
          <ac:spMkLst>
            <pc:docMk/>
            <pc:sldMk cId="3946489210" sldId="491"/>
            <ac:spMk id="11" creationId="{01BF68C4-EF3E-4EC8-BB13-660FEC79E2B6}"/>
          </ac:spMkLst>
        </pc:spChg>
      </pc:sldChg>
    </pc:docChg>
  </pc:docChgLst>
  <pc:docChgLst>
    <pc:chgData name="Thomas Stensitzki" userId="75cafe6b-2f2a-469b-85c4-eec3b9c972ba" providerId="ADAL" clId="{84A5A1CF-D4D8-4DEE-82E8-21007BEBD9EB}"/>
    <pc:docChg chg="undo custSel addSld delSld modSld sldOrd modSection">
      <pc:chgData name="Thomas Stensitzki" userId="75cafe6b-2f2a-469b-85c4-eec3b9c972ba" providerId="ADAL" clId="{84A5A1CF-D4D8-4DEE-82E8-21007BEBD9EB}" dt="2021-12-02T16:26:37.639" v="2824" actId="20577"/>
      <pc:docMkLst>
        <pc:docMk/>
      </pc:docMkLst>
      <pc:sldChg chg="modSp mod modTransition">
        <pc:chgData name="Thomas Stensitzki" userId="75cafe6b-2f2a-469b-85c4-eec3b9c972ba" providerId="ADAL" clId="{84A5A1CF-D4D8-4DEE-82E8-21007BEBD9EB}" dt="2021-11-27T14:22:00.443" v="2304"/>
        <pc:sldMkLst>
          <pc:docMk/>
          <pc:sldMk cId="671489701" sldId="256"/>
        </pc:sldMkLst>
        <pc:spChg chg="mod">
          <ac:chgData name="Thomas Stensitzki" userId="75cafe6b-2f2a-469b-85c4-eec3b9c972ba" providerId="ADAL" clId="{84A5A1CF-D4D8-4DEE-82E8-21007BEBD9EB}" dt="2021-11-27T11:48:08.697" v="30" actId="6549"/>
          <ac:spMkLst>
            <pc:docMk/>
            <pc:sldMk cId="671489701" sldId="256"/>
            <ac:spMk id="3" creationId="{CBA95633-B02D-4A15-A8B1-A38E0A70FD27}"/>
          </ac:spMkLst>
        </pc:spChg>
      </pc:sldChg>
      <pc:sldChg chg="modSp mod modTransition">
        <pc:chgData name="Thomas Stensitzki" userId="75cafe6b-2f2a-469b-85c4-eec3b9c972ba" providerId="ADAL" clId="{84A5A1CF-D4D8-4DEE-82E8-21007BEBD9EB}" dt="2021-11-27T14:22:00.443" v="2304"/>
        <pc:sldMkLst>
          <pc:docMk/>
          <pc:sldMk cId="2855324227" sldId="257"/>
        </pc:sldMkLst>
        <pc:spChg chg="mod">
          <ac:chgData name="Thomas Stensitzki" userId="75cafe6b-2f2a-469b-85c4-eec3b9c972ba" providerId="ADAL" clId="{84A5A1CF-D4D8-4DEE-82E8-21007BEBD9EB}" dt="2021-11-27T11:51:06.044" v="94" actId="114"/>
          <ac:spMkLst>
            <pc:docMk/>
            <pc:sldMk cId="2855324227" sldId="257"/>
            <ac:spMk id="5" creationId="{EE6719E1-4DB6-4D58-BA77-937CF975247C}"/>
          </ac:spMkLst>
        </pc:spChg>
        <pc:graphicFrameChg chg="mod modGraphic">
          <ac:chgData name="Thomas Stensitzki" userId="75cafe6b-2f2a-469b-85c4-eec3b9c972ba" providerId="ADAL" clId="{84A5A1CF-D4D8-4DEE-82E8-21007BEBD9EB}" dt="2021-11-27T11:51:48.069" v="97" actId="14734"/>
          <ac:graphicFrameMkLst>
            <pc:docMk/>
            <pc:sldMk cId="2855324227" sldId="257"/>
            <ac:graphicFrameMk id="6" creationId="{0F955DCC-462D-431D-BBDE-26F10687D590}"/>
          </ac:graphicFrameMkLst>
        </pc:graphicFrameChg>
      </pc:sldChg>
      <pc:sldChg chg="modSp mod modTransition">
        <pc:chgData name="Thomas Stensitzki" userId="75cafe6b-2f2a-469b-85c4-eec3b9c972ba" providerId="ADAL" clId="{84A5A1CF-D4D8-4DEE-82E8-21007BEBD9EB}" dt="2021-11-27T14:22:00.443" v="2304"/>
        <pc:sldMkLst>
          <pc:docMk/>
          <pc:sldMk cId="3332792154" sldId="258"/>
        </pc:sldMkLst>
        <pc:spChg chg="mod">
          <ac:chgData name="Thomas Stensitzki" userId="75cafe6b-2f2a-469b-85c4-eec3b9c972ba" providerId="ADAL" clId="{84A5A1CF-D4D8-4DEE-82E8-21007BEBD9EB}" dt="2021-11-27T11:59:40.198" v="203" actId="6549"/>
          <ac:spMkLst>
            <pc:docMk/>
            <pc:sldMk cId="3332792154" sldId="258"/>
            <ac:spMk id="3" creationId="{3A5A44EB-7FB9-473A-8ED3-C49DDD2E65AB}"/>
          </ac:spMkLst>
        </pc:spChg>
      </pc:sldChg>
      <pc:sldChg chg="modTransition">
        <pc:chgData name="Thomas Stensitzki" userId="75cafe6b-2f2a-469b-85c4-eec3b9c972ba" providerId="ADAL" clId="{84A5A1CF-D4D8-4DEE-82E8-21007BEBD9EB}" dt="2021-11-27T14:22:00.443" v="2304"/>
        <pc:sldMkLst>
          <pc:docMk/>
          <pc:sldMk cId="1545829058" sldId="259"/>
        </pc:sldMkLst>
      </pc:sldChg>
      <pc:sldChg chg="modSp mod modTransition">
        <pc:chgData name="Thomas Stensitzki" userId="75cafe6b-2f2a-469b-85c4-eec3b9c972ba" providerId="ADAL" clId="{84A5A1CF-D4D8-4DEE-82E8-21007BEBD9EB}" dt="2021-11-27T14:22:00.443" v="2304"/>
        <pc:sldMkLst>
          <pc:docMk/>
          <pc:sldMk cId="2698998357" sldId="260"/>
        </pc:sldMkLst>
        <pc:spChg chg="mod">
          <ac:chgData name="Thomas Stensitzki" userId="75cafe6b-2f2a-469b-85c4-eec3b9c972ba" providerId="ADAL" clId="{84A5A1CF-D4D8-4DEE-82E8-21007BEBD9EB}" dt="2021-11-27T11:50:40.722" v="86"/>
          <ac:spMkLst>
            <pc:docMk/>
            <pc:sldMk cId="2698998357" sldId="260"/>
            <ac:spMk id="4" creationId="{F3A15CBD-C746-44A3-A4F0-4898CE2F02E6}"/>
          </ac:spMkLst>
        </pc:spChg>
        <pc:spChg chg="mod">
          <ac:chgData name="Thomas Stensitzki" userId="75cafe6b-2f2a-469b-85c4-eec3b9c972ba" providerId="ADAL" clId="{84A5A1CF-D4D8-4DEE-82E8-21007BEBD9EB}" dt="2021-11-27T11:50:58.944" v="93" actId="20577"/>
          <ac:spMkLst>
            <pc:docMk/>
            <pc:sldMk cId="2698998357" sldId="260"/>
            <ac:spMk id="5" creationId="{F3459BE7-1731-4733-A912-12977C68CFD6}"/>
          </ac:spMkLst>
        </pc:spChg>
      </pc:sldChg>
      <pc:sldChg chg="modSp mod modTransition">
        <pc:chgData name="Thomas Stensitzki" userId="75cafe6b-2f2a-469b-85c4-eec3b9c972ba" providerId="ADAL" clId="{84A5A1CF-D4D8-4DEE-82E8-21007BEBD9EB}" dt="2021-11-27T14:22:00.443" v="2304"/>
        <pc:sldMkLst>
          <pc:docMk/>
          <pc:sldMk cId="4007670073" sldId="268"/>
        </pc:sldMkLst>
        <pc:spChg chg="mod">
          <ac:chgData name="Thomas Stensitzki" userId="75cafe6b-2f2a-469b-85c4-eec3b9c972ba" providerId="ADAL" clId="{84A5A1CF-D4D8-4DEE-82E8-21007BEBD9EB}" dt="2021-11-27T14:16:15.267" v="1968" actId="6549"/>
          <ac:spMkLst>
            <pc:docMk/>
            <pc:sldMk cId="4007670073" sldId="268"/>
            <ac:spMk id="5" creationId="{F3459BE7-1731-4733-A912-12977C68CFD6}"/>
          </ac:spMkLst>
        </pc:spChg>
      </pc:sldChg>
      <pc:sldChg chg="modSp mod modTransition">
        <pc:chgData name="Thomas Stensitzki" userId="75cafe6b-2f2a-469b-85c4-eec3b9c972ba" providerId="ADAL" clId="{84A5A1CF-D4D8-4DEE-82E8-21007BEBD9EB}" dt="2021-11-27T14:27:08.337" v="2662" actId="20577"/>
        <pc:sldMkLst>
          <pc:docMk/>
          <pc:sldMk cId="2721051844" sldId="269"/>
        </pc:sldMkLst>
        <pc:spChg chg="mod">
          <ac:chgData name="Thomas Stensitzki" userId="75cafe6b-2f2a-469b-85c4-eec3b9c972ba" providerId="ADAL" clId="{84A5A1CF-D4D8-4DEE-82E8-21007BEBD9EB}" dt="2021-11-27T14:27:08.337" v="2662" actId="20577"/>
          <ac:spMkLst>
            <pc:docMk/>
            <pc:sldMk cId="2721051844" sldId="269"/>
            <ac:spMk id="5" creationId="{C24DACB5-1BEC-4C86-9652-BAFD8DE56FEF}"/>
          </ac:spMkLst>
        </pc:spChg>
      </pc:sldChg>
      <pc:sldChg chg="modTransition">
        <pc:chgData name="Thomas Stensitzki" userId="75cafe6b-2f2a-469b-85c4-eec3b9c972ba" providerId="ADAL" clId="{84A5A1CF-D4D8-4DEE-82E8-21007BEBD9EB}" dt="2021-11-27T14:22:00.443" v="2304"/>
        <pc:sldMkLst>
          <pc:docMk/>
          <pc:sldMk cId="1928334901" sldId="295"/>
        </pc:sldMkLst>
      </pc:sldChg>
      <pc:sldChg chg="modTransition">
        <pc:chgData name="Thomas Stensitzki" userId="75cafe6b-2f2a-469b-85c4-eec3b9c972ba" providerId="ADAL" clId="{84A5A1CF-D4D8-4DEE-82E8-21007BEBD9EB}" dt="2021-11-27T14:22:00.443" v="2304"/>
        <pc:sldMkLst>
          <pc:docMk/>
          <pc:sldMk cId="466045460" sldId="296"/>
        </pc:sldMkLst>
      </pc:sldChg>
      <pc:sldChg chg="modSp mod modTransition">
        <pc:chgData name="Thomas Stensitzki" userId="75cafe6b-2f2a-469b-85c4-eec3b9c972ba" providerId="ADAL" clId="{84A5A1CF-D4D8-4DEE-82E8-21007BEBD9EB}" dt="2021-11-27T14:22:00.443" v="2304"/>
        <pc:sldMkLst>
          <pc:docMk/>
          <pc:sldMk cId="53967156" sldId="297"/>
        </pc:sldMkLst>
        <pc:spChg chg="mod">
          <ac:chgData name="Thomas Stensitzki" userId="75cafe6b-2f2a-469b-85c4-eec3b9c972ba" providerId="ADAL" clId="{84A5A1CF-D4D8-4DEE-82E8-21007BEBD9EB}" dt="2021-11-27T11:51:42.764" v="95"/>
          <ac:spMkLst>
            <pc:docMk/>
            <pc:sldMk cId="53967156" sldId="297"/>
            <ac:spMk id="4" creationId="{F3A15CBD-C746-44A3-A4F0-4898CE2F02E6}"/>
          </ac:spMkLst>
        </pc:spChg>
        <pc:spChg chg="mod">
          <ac:chgData name="Thomas Stensitzki" userId="75cafe6b-2f2a-469b-85c4-eec3b9c972ba" providerId="ADAL" clId="{84A5A1CF-D4D8-4DEE-82E8-21007BEBD9EB}" dt="2021-11-27T11:52:00.060" v="101" actId="6549"/>
          <ac:spMkLst>
            <pc:docMk/>
            <pc:sldMk cId="53967156" sldId="297"/>
            <ac:spMk id="5" creationId="{F3459BE7-1731-4733-A912-12977C68CFD6}"/>
          </ac:spMkLst>
        </pc:spChg>
      </pc:sldChg>
      <pc:sldChg chg="modTransition">
        <pc:chgData name="Thomas Stensitzki" userId="75cafe6b-2f2a-469b-85c4-eec3b9c972ba" providerId="ADAL" clId="{84A5A1CF-D4D8-4DEE-82E8-21007BEBD9EB}" dt="2021-11-27T14:22:00.443" v="2304"/>
        <pc:sldMkLst>
          <pc:docMk/>
          <pc:sldMk cId="2814967912" sldId="311"/>
        </pc:sldMkLst>
      </pc:sldChg>
      <pc:sldChg chg="modTransition">
        <pc:chgData name="Thomas Stensitzki" userId="75cafe6b-2f2a-469b-85c4-eec3b9c972ba" providerId="ADAL" clId="{84A5A1CF-D4D8-4DEE-82E8-21007BEBD9EB}" dt="2021-11-27T14:22:00.443" v="2304"/>
        <pc:sldMkLst>
          <pc:docMk/>
          <pc:sldMk cId="726195275" sldId="313"/>
        </pc:sldMkLst>
      </pc:sldChg>
      <pc:sldChg chg="modSp mod modTransition">
        <pc:chgData name="Thomas Stensitzki" userId="75cafe6b-2f2a-469b-85c4-eec3b9c972ba" providerId="ADAL" clId="{84A5A1CF-D4D8-4DEE-82E8-21007BEBD9EB}" dt="2021-11-27T14:22:00.443" v="2304"/>
        <pc:sldMkLst>
          <pc:docMk/>
          <pc:sldMk cId="2227487991" sldId="378"/>
        </pc:sldMkLst>
        <pc:spChg chg="mod">
          <ac:chgData name="Thomas Stensitzki" userId="75cafe6b-2f2a-469b-85c4-eec3b9c972ba" providerId="ADAL" clId="{84A5A1CF-D4D8-4DEE-82E8-21007BEBD9EB}" dt="2021-11-27T14:16:24.438" v="1970" actId="14100"/>
          <ac:spMkLst>
            <pc:docMk/>
            <pc:sldMk cId="2227487991" sldId="378"/>
            <ac:spMk id="2" creationId="{909DC09D-B9A6-4493-9A72-1CA7ECB1F5CA}"/>
          </ac:spMkLst>
        </pc:spChg>
        <pc:spChg chg="mod">
          <ac:chgData name="Thomas Stensitzki" userId="75cafe6b-2f2a-469b-85c4-eec3b9c972ba" providerId="ADAL" clId="{84A5A1CF-D4D8-4DEE-82E8-21007BEBD9EB}" dt="2021-11-27T13:11:10.116" v="730"/>
          <ac:spMkLst>
            <pc:docMk/>
            <pc:sldMk cId="2227487991" sldId="378"/>
            <ac:spMk id="5" creationId="{C24DACB5-1BEC-4C86-9652-BAFD8DE56FEF}"/>
          </ac:spMkLst>
        </pc:spChg>
      </pc:sldChg>
      <pc:sldChg chg="mod modTransition modShow">
        <pc:chgData name="Thomas Stensitzki" userId="75cafe6b-2f2a-469b-85c4-eec3b9c972ba" providerId="ADAL" clId="{84A5A1CF-D4D8-4DEE-82E8-21007BEBD9EB}" dt="2021-11-27T14:28:37.836" v="2663" actId="729"/>
        <pc:sldMkLst>
          <pc:docMk/>
          <pc:sldMk cId="2923837414" sldId="513"/>
        </pc:sldMkLst>
      </pc:sldChg>
      <pc:sldChg chg="mod modTransition modShow">
        <pc:chgData name="Thomas Stensitzki" userId="75cafe6b-2f2a-469b-85c4-eec3b9c972ba" providerId="ADAL" clId="{84A5A1CF-D4D8-4DEE-82E8-21007BEBD9EB}" dt="2021-11-27T14:22:00.443" v="2304"/>
        <pc:sldMkLst>
          <pc:docMk/>
          <pc:sldMk cId="2395924320" sldId="514"/>
        </pc:sldMkLst>
      </pc:sldChg>
      <pc:sldChg chg="modSp mod modTransition">
        <pc:chgData name="Thomas Stensitzki" userId="75cafe6b-2f2a-469b-85c4-eec3b9c972ba" providerId="ADAL" clId="{84A5A1CF-D4D8-4DEE-82E8-21007BEBD9EB}" dt="2021-11-27T14:22:40.765" v="2313" actId="1035"/>
        <pc:sldMkLst>
          <pc:docMk/>
          <pc:sldMk cId="3797754622" sldId="515"/>
        </pc:sldMkLst>
        <pc:spChg chg="mod">
          <ac:chgData name="Thomas Stensitzki" userId="75cafe6b-2f2a-469b-85c4-eec3b9c972ba" providerId="ADAL" clId="{84A5A1CF-D4D8-4DEE-82E8-21007BEBD9EB}" dt="2021-11-27T14:22:40.765" v="2313" actId="1035"/>
          <ac:spMkLst>
            <pc:docMk/>
            <pc:sldMk cId="3797754622" sldId="515"/>
            <ac:spMk id="2" creationId="{909DC09D-B9A6-4493-9A72-1CA7ECB1F5CA}"/>
          </ac:spMkLst>
        </pc:spChg>
        <pc:spChg chg="mod">
          <ac:chgData name="Thomas Stensitzki" userId="75cafe6b-2f2a-469b-85c4-eec3b9c972ba" providerId="ADAL" clId="{84A5A1CF-D4D8-4DEE-82E8-21007BEBD9EB}" dt="2021-11-27T14:15:36.629" v="1961" actId="255"/>
          <ac:spMkLst>
            <pc:docMk/>
            <pc:sldMk cId="3797754622" sldId="515"/>
            <ac:spMk id="5" creationId="{C24DACB5-1BEC-4C86-9652-BAFD8DE56FEF}"/>
          </ac:spMkLst>
        </pc:spChg>
      </pc:sldChg>
      <pc:sldChg chg="del">
        <pc:chgData name="Thomas Stensitzki" userId="75cafe6b-2f2a-469b-85c4-eec3b9c972ba" providerId="ADAL" clId="{84A5A1CF-D4D8-4DEE-82E8-21007BEBD9EB}" dt="2021-11-27T12:00:14.428" v="205" actId="47"/>
        <pc:sldMkLst>
          <pc:docMk/>
          <pc:sldMk cId="2712056554" sldId="516"/>
        </pc:sldMkLst>
      </pc:sldChg>
      <pc:sldChg chg="del">
        <pc:chgData name="Thomas Stensitzki" userId="75cafe6b-2f2a-469b-85c4-eec3b9c972ba" providerId="ADAL" clId="{84A5A1CF-D4D8-4DEE-82E8-21007BEBD9EB}" dt="2021-11-27T12:00:14.428" v="205" actId="47"/>
        <pc:sldMkLst>
          <pc:docMk/>
          <pc:sldMk cId="2592263701" sldId="517"/>
        </pc:sldMkLst>
      </pc:sldChg>
      <pc:sldChg chg="del">
        <pc:chgData name="Thomas Stensitzki" userId="75cafe6b-2f2a-469b-85c4-eec3b9c972ba" providerId="ADAL" clId="{84A5A1CF-D4D8-4DEE-82E8-21007BEBD9EB}" dt="2021-11-27T12:00:14.428" v="205" actId="47"/>
        <pc:sldMkLst>
          <pc:docMk/>
          <pc:sldMk cId="2691419104" sldId="518"/>
        </pc:sldMkLst>
      </pc:sldChg>
      <pc:sldChg chg="del">
        <pc:chgData name="Thomas Stensitzki" userId="75cafe6b-2f2a-469b-85c4-eec3b9c972ba" providerId="ADAL" clId="{84A5A1CF-D4D8-4DEE-82E8-21007BEBD9EB}" dt="2021-11-27T12:00:28.725" v="206" actId="47"/>
        <pc:sldMkLst>
          <pc:docMk/>
          <pc:sldMk cId="2239521866" sldId="519"/>
        </pc:sldMkLst>
      </pc:sldChg>
      <pc:sldChg chg="del">
        <pc:chgData name="Thomas Stensitzki" userId="75cafe6b-2f2a-469b-85c4-eec3b9c972ba" providerId="ADAL" clId="{84A5A1CF-D4D8-4DEE-82E8-21007BEBD9EB}" dt="2021-11-27T12:00:28.725" v="206" actId="47"/>
        <pc:sldMkLst>
          <pc:docMk/>
          <pc:sldMk cId="2023308020" sldId="520"/>
        </pc:sldMkLst>
      </pc:sldChg>
      <pc:sldChg chg="del">
        <pc:chgData name="Thomas Stensitzki" userId="75cafe6b-2f2a-469b-85c4-eec3b9c972ba" providerId="ADAL" clId="{84A5A1CF-D4D8-4DEE-82E8-21007BEBD9EB}" dt="2021-11-27T12:00:28.725" v="206" actId="47"/>
        <pc:sldMkLst>
          <pc:docMk/>
          <pc:sldMk cId="3342197954" sldId="521"/>
        </pc:sldMkLst>
      </pc:sldChg>
      <pc:sldChg chg="del">
        <pc:chgData name="Thomas Stensitzki" userId="75cafe6b-2f2a-469b-85c4-eec3b9c972ba" providerId="ADAL" clId="{84A5A1CF-D4D8-4DEE-82E8-21007BEBD9EB}" dt="2021-11-27T12:00:28.725" v="206" actId="47"/>
        <pc:sldMkLst>
          <pc:docMk/>
          <pc:sldMk cId="2697887611" sldId="523"/>
        </pc:sldMkLst>
      </pc:sldChg>
      <pc:sldChg chg="del">
        <pc:chgData name="Thomas Stensitzki" userId="75cafe6b-2f2a-469b-85c4-eec3b9c972ba" providerId="ADAL" clId="{84A5A1CF-D4D8-4DEE-82E8-21007BEBD9EB}" dt="2021-11-27T12:00:28.725" v="206" actId="47"/>
        <pc:sldMkLst>
          <pc:docMk/>
          <pc:sldMk cId="3151864037" sldId="524"/>
        </pc:sldMkLst>
      </pc:sldChg>
      <pc:sldChg chg="del">
        <pc:chgData name="Thomas Stensitzki" userId="75cafe6b-2f2a-469b-85c4-eec3b9c972ba" providerId="ADAL" clId="{84A5A1CF-D4D8-4DEE-82E8-21007BEBD9EB}" dt="2021-11-27T12:00:28.725" v="206" actId="47"/>
        <pc:sldMkLst>
          <pc:docMk/>
          <pc:sldMk cId="1710541557" sldId="525"/>
        </pc:sldMkLst>
      </pc:sldChg>
      <pc:sldChg chg="del">
        <pc:chgData name="Thomas Stensitzki" userId="75cafe6b-2f2a-469b-85c4-eec3b9c972ba" providerId="ADAL" clId="{84A5A1CF-D4D8-4DEE-82E8-21007BEBD9EB}" dt="2021-11-27T12:00:28.725" v="206" actId="47"/>
        <pc:sldMkLst>
          <pc:docMk/>
          <pc:sldMk cId="2296744449" sldId="526"/>
        </pc:sldMkLst>
      </pc:sldChg>
      <pc:sldChg chg="del">
        <pc:chgData name="Thomas Stensitzki" userId="75cafe6b-2f2a-469b-85c4-eec3b9c972ba" providerId="ADAL" clId="{84A5A1CF-D4D8-4DEE-82E8-21007BEBD9EB}" dt="2021-11-27T12:00:28.725" v="206" actId="47"/>
        <pc:sldMkLst>
          <pc:docMk/>
          <pc:sldMk cId="1119798974" sldId="527"/>
        </pc:sldMkLst>
      </pc:sldChg>
      <pc:sldChg chg="del">
        <pc:chgData name="Thomas Stensitzki" userId="75cafe6b-2f2a-469b-85c4-eec3b9c972ba" providerId="ADAL" clId="{84A5A1CF-D4D8-4DEE-82E8-21007BEBD9EB}" dt="2021-11-27T12:00:28.725" v="206" actId="47"/>
        <pc:sldMkLst>
          <pc:docMk/>
          <pc:sldMk cId="2356668622" sldId="528"/>
        </pc:sldMkLst>
      </pc:sldChg>
      <pc:sldChg chg="del">
        <pc:chgData name="Thomas Stensitzki" userId="75cafe6b-2f2a-469b-85c4-eec3b9c972ba" providerId="ADAL" clId="{84A5A1CF-D4D8-4DEE-82E8-21007BEBD9EB}" dt="2021-11-27T12:00:28.725" v="206" actId="47"/>
        <pc:sldMkLst>
          <pc:docMk/>
          <pc:sldMk cId="3227298801" sldId="529"/>
        </pc:sldMkLst>
      </pc:sldChg>
      <pc:sldChg chg="del">
        <pc:chgData name="Thomas Stensitzki" userId="75cafe6b-2f2a-469b-85c4-eec3b9c972ba" providerId="ADAL" clId="{84A5A1CF-D4D8-4DEE-82E8-21007BEBD9EB}" dt="2021-11-27T12:00:14.428" v="205" actId="47"/>
        <pc:sldMkLst>
          <pc:docMk/>
          <pc:sldMk cId="4001838037" sldId="530"/>
        </pc:sldMkLst>
      </pc:sldChg>
      <pc:sldChg chg="del">
        <pc:chgData name="Thomas Stensitzki" userId="75cafe6b-2f2a-469b-85c4-eec3b9c972ba" providerId="ADAL" clId="{84A5A1CF-D4D8-4DEE-82E8-21007BEBD9EB}" dt="2021-11-27T12:00:14.428" v="205" actId="47"/>
        <pc:sldMkLst>
          <pc:docMk/>
          <pc:sldMk cId="459788482" sldId="531"/>
        </pc:sldMkLst>
      </pc:sldChg>
      <pc:sldChg chg="del">
        <pc:chgData name="Thomas Stensitzki" userId="75cafe6b-2f2a-469b-85c4-eec3b9c972ba" providerId="ADAL" clId="{84A5A1CF-D4D8-4DEE-82E8-21007BEBD9EB}" dt="2021-11-27T12:00:28.725" v="206" actId="47"/>
        <pc:sldMkLst>
          <pc:docMk/>
          <pc:sldMk cId="1002663695" sldId="532"/>
        </pc:sldMkLst>
      </pc:sldChg>
      <pc:sldChg chg="del">
        <pc:chgData name="Thomas Stensitzki" userId="75cafe6b-2f2a-469b-85c4-eec3b9c972ba" providerId="ADAL" clId="{84A5A1CF-D4D8-4DEE-82E8-21007BEBD9EB}" dt="2021-11-27T12:00:14.428" v="205" actId="47"/>
        <pc:sldMkLst>
          <pc:docMk/>
          <pc:sldMk cId="3719475429" sldId="533"/>
        </pc:sldMkLst>
      </pc:sldChg>
      <pc:sldChg chg="del">
        <pc:chgData name="Thomas Stensitzki" userId="75cafe6b-2f2a-469b-85c4-eec3b9c972ba" providerId="ADAL" clId="{84A5A1CF-D4D8-4DEE-82E8-21007BEBD9EB}" dt="2021-11-27T12:00:14.428" v="205" actId="47"/>
        <pc:sldMkLst>
          <pc:docMk/>
          <pc:sldMk cId="3555038738" sldId="534"/>
        </pc:sldMkLst>
      </pc:sldChg>
      <pc:sldChg chg="del">
        <pc:chgData name="Thomas Stensitzki" userId="75cafe6b-2f2a-469b-85c4-eec3b9c972ba" providerId="ADAL" clId="{84A5A1CF-D4D8-4DEE-82E8-21007BEBD9EB}" dt="2021-11-27T12:00:14.428" v="205" actId="47"/>
        <pc:sldMkLst>
          <pc:docMk/>
          <pc:sldMk cId="89213568" sldId="535"/>
        </pc:sldMkLst>
      </pc:sldChg>
      <pc:sldChg chg="del">
        <pc:chgData name="Thomas Stensitzki" userId="75cafe6b-2f2a-469b-85c4-eec3b9c972ba" providerId="ADAL" clId="{84A5A1CF-D4D8-4DEE-82E8-21007BEBD9EB}" dt="2021-11-27T12:00:28.725" v="206" actId="47"/>
        <pc:sldMkLst>
          <pc:docMk/>
          <pc:sldMk cId="3161842247" sldId="536"/>
        </pc:sldMkLst>
      </pc:sldChg>
      <pc:sldChg chg="del">
        <pc:chgData name="Thomas Stensitzki" userId="75cafe6b-2f2a-469b-85c4-eec3b9c972ba" providerId="ADAL" clId="{84A5A1CF-D4D8-4DEE-82E8-21007BEBD9EB}" dt="2021-11-27T12:00:28.725" v="206" actId="47"/>
        <pc:sldMkLst>
          <pc:docMk/>
          <pc:sldMk cId="273152899" sldId="537"/>
        </pc:sldMkLst>
      </pc:sldChg>
      <pc:sldChg chg="del">
        <pc:chgData name="Thomas Stensitzki" userId="75cafe6b-2f2a-469b-85c4-eec3b9c972ba" providerId="ADAL" clId="{84A5A1CF-D4D8-4DEE-82E8-21007BEBD9EB}" dt="2021-11-27T12:00:28.725" v="206" actId="47"/>
        <pc:sldMkLst>
          <pc:docMk/>
          <pc:sldMk cId="3101364963" sldId="538"/>
        </pc:sldMkLst>
      </pc:sldChg>
      <pc:sldChg chg="del">
        <pc:chgData name="Thomas Stensitzki" userId="75cafe6b-2f2a-469b-85c4-eec3b9c972ba" providerId="ADAL" clId="{84A5A1CF-D4D8-4DEE-82E8-21007BEBD9EB}" dt="2021-11-27T12:00:28.725" v="206" actId="47"/>
        <pc:sldMkLst>
          <pc:docMk/>
          <pc:sldMk cId="2457228316" sldId="539"/>
        </pc:sldMkLst>
      </pc:sldChg>
      <pc:sldChg chg="del">
        <pc:chgData name="Thomas Stensitzki" userId="75cafe6b-2f2a-469b-85c4-eec3b9c972ba" providerId="ADAL" clId="{84A5A1CF-D4D8-4DEE-82E8-21007BEBD9EB}" dt="2021-11-27T12:00:28.725" v="206" actId="47"/>
        <pc:sldMkLst>
          <pc:docMk/>
          <pc:sldMk cId="3084141999" sldId="540"/>
        </pc:sldMkLst>
      </pc:sldChg>
      <pc:sldChg chg="del">
        <pc:chgData name="Thomas Stensitzki" userId="75cafe6b-2f2a-469b-85c4-eec3b9c972ba" providerId="ADAL" clId="{84A5A1CF-D4D8-4DEE-82E8-21007BEBD9EB}" dt="2021-11-27T12:00:28.725" v="206" actId="47"/>
        <pc:sldMkLst>
          <pc:docMk/>
          <pc:sldMk cId="400379336" sldId="541"/>
        </pc:sldMkLst>
      </pc:sldChg>
      <pc:sldChg chg="del">
        <pc:chgData name="Thomas Stensitzki" userId="75cafe6b-2f2a-469b-85c4-eec3b9c972ba" providerId="ADAL" clId="{84A5A1CF-D4D8-4DEE-82E8-21007BEBD9EB}" dt="2021-11-27T12:00:28.725" v="206" actId="47"/>
        <pc:sldMkLst>
          <pc:docMk/>
          <pc:sldMk cId="2825434786" sldId="542"/>
        </pc:sldMkLst>
      </pc:sldChg>
      <pc:sldChg chg="del">
        <pc:chgData name="Thomas Stensitzki" userId="75cafe6b-2f2a-469b-85c4-eec3b9c972ba" providerId="ADAL" clId="{84A5A1CF-D4D8-4DEE-82E8-21007BEBD9EB}" dt="2021-11-27T12:00:28.725" v="206" actId="47"/>
        <pc:sldMkLst>
          <pc:docMk/>
          <pc:sldMk cId="2440018585" sldId="543"/>
        </pc:sldMkLst>
      </pc:sldChg>
      <pc:sldChg chg="del">
        <pc:chgData name="Thomas Stensitzki" userId="75cafe6b-2f2a-469b-85c4-eec3b9c972ba" providerId="ADAL" clId="{84A5A1CF-D4D8-4DEE-82E8-21007BEBD9EB}" dt="2021-11-27T12:00:28.725" v="206" actId="47"/>
        <pc:sldMkLst>
          <pc:docMk/>
          <pc:sldMk cId="3405544507" sldId="544"/>
        </pc:sldMkLst>
      </pc:sldChg>
      <pc:sldChg chg="del">
        <pc:chgData name="Thomas Stensitzki" userId="75cafe6b-2f2a-469b-85c4-eec3b9c972ba" providerId="ADAL" clId="{84A5A1CF-D4D8-4DEE-82E8-21007BEBD9EB}" dt="2021-11-27T12:00:28.725" v="206" actId="47"/>
        <pc:sldMkLst>
          <pc:docMk/>
          <pc:sldMk cId="3435528560" sldId="545"/>
        </pc:sldMkLst>
      </pc:sldChg>
      <pc:sldChg chg="del">
        <pc:chgData name="Thomas Stensitzki" userId="75cafe6b-2f2a-469b-85c4-eec3b9c972ba" providerId="ADAL" clId="{84A5A1CF-D4D8-4DEE-82E8-21007BEBD9EB}" dt="2021-11-27T12:00:28.725" v="206" actId="47"/>
        <pc:sldMkLst>
          <pc:docMk/>
          <pc:sldMk cId="351288392" sldId="546"/>
        </pc:sldMkLst>
      </pc:sldChg>
      <pc:sldChg chg="del">
        <pc:chgData name="Thomas Stensitzki" userId="75cafe6b-2f2a-469b-85c4-eec3b9c972ba" providerId="ADAL" clId="{84A5A1CF-D4D8-4DEE-82E8-21007BEBD9EB}" dt="2021-11-27T12:00:28.725" v="206" actId="47"/>
        <pc:sldMkLst>
          <pc:docMk/>
          <pc:sldMk cId="553914419" sldId="547"/>
        </pc:sldMkLst>
      </pc:sldChg>
      <pc:sldChg chg="del">
        <pc:chgData name="Thomas Stensitzki" userId="75cafe6b-2f2a-469b-85c4-eec3b9c972ba" providerId="ADAL" clId="{84A5A1CF-D4D8-4DEE-82E8-21007BEBD9EB}" dt="2021-11-27T12:00:28.725" v="206" actId="47"/>
        <pc:sldMkLst>
          <pc:docMk/>
          <pc:sldMk cId="3814430672" sldId="548"/>
        </pc:sldMkLst>
      </pc:sldChg>
      <pc:sldChg chg="del">
        <pc:chgData name="Thomas Stensitzki" userId="75cafe6b-2f2a-469b-85c4-eec3b9c972ba" providerId="ADAL" clId="{84A5A1CF-D4D8-4DEE-82E8-21007BEBD9EB}" dt="2021-11-27T12:00:28.725" v="206" actId="47"/>
        <pc:sldMkLst>
          <pc:docMk/>
          <pc:sldMk cId="3585174972" sldId="549"/>
        </pc:sldMkLst>
      </pc:sldChg>
      <pc:sldChg chg="del">
        <pc:chgData name="Thomas Stensitzki" userId="75cafe6b-2f2a-469b-85c4-eec3b9c972ba" providerId="ADAL" clId="{84A5A1CF-D4D8-4DEE-82E8-21007BEBD9EB}" dt="2021-11-27T12:00:28.725" v="206" actId="47"/>
        <pc:sldMkLst>
          <pc:docMk/>
          <pc:sldMk cId="50830545" sldId="550"/>
        </pc:sldMkLst>
      </pc:sldChg>
      <pc:sldChg chg="del">
        <pc:chgData name="Thomas Stensitzki" userId="75cafe6b-2f2a-469b-85c4-eec3b9c972ba" providerId="ADAL" clId="{84A5A1CF-D4D8-4DEE-82E8-21007BEBD9EB}" dt="2021-11-27T12:00:28.725" v="206" actId="47"/>
        <pc:sldMkLst>
          <pc:docMk/>
          <pc:sldMk cId="4020096464" sldId="551"/>
        </pc:sldMkLst>
      </pc:sldChg>
      <pc:sldChg chg="del">
        <pc:chgData name="Thomas Stensitzki" userId="75cafe6b-2f2a-469b-85c4-eec3b9c972ba" providerId="ADAL" clId="{84A5A1CF-D4D8-4DEE-82E8-21007BEBD9EB}" dt="2021-11-27T12:00:28.725" v="206" actId="47"/>
        <pc:sldMkLst>
          <pc:docMk/>
          <pc:sldMk cId="2714743288" sldId="552"/>
        </pc:sldMkLst>
      </pc:sldChg>
      <pc:sldChg chg="del">
        <pc:chgData name="Thomas Stensitzki" userId="75cafe6b-2f2a-469b-85c4-eec3b9c972ba" providerId="ADAL" clId="{84A5A1CF-D4D8-4DEE-82E8-21007BEBD9EB}" dt="2021-11-27T12:00:14.428" v="205" actId="47"/>
        <pc:sldMkLst>
          <pc:docMk/>
          <pc:sldMk cId="941299666" sldId="553"/>
        </pc:sldMkLst>
      </pc:sldChg>
      <pc:sldChg chg="del">
        <pc:chgData name="Thomas Stensitzki" userId="75cafe6b-2f2a-469b-85c4-eec3b9c972ba" providerId="ADAL" clId="{84A5A1CF-D4D8-4DEE-82E8-21007BEBD9EB}" dt="2021-11-27T12:00:14.428" v="205" actId="47"/>
        <pc:sldMkLst>
          <pc:docMk/>
          <pc:sldMk cId="2071923169" sldId="554"/>
        </pc:sldMkLst>
      </pc:sldChg>
      <pc:sldChg chg="del">
        <pc:chgData name="Thomas Stensitzki" userId="75cafe6b-2f2a-469b-85c4-eec3b9c972ba" providerId="ADAL" clId="{84A5A1CF-D4D8-4DEE-82E8-21007BEBD9EB}" dt="2021-11-27T12:00:14.428" v="205" actId="47"/>
        <pc:sldMkLst>
          <pc:docMk/>
          <pc:sldMk cId="1201850461" sldId="555"/>
        </pc:sldMkLst>
      </pc:sldChg>
      <pc:sldChg chg="del">
        <pc:chgData name="Thomas Stensitzki" userId="75cafe6b-2f2a-469b-85c4-eec3b9c972ba" providerId="ADAL" clId="{84A5A1CF-D4D8-4DEE-82E8-21007BEBD9EB}" dt="2021-11-27T12:00:14.428" v="205" actId="47"/>
        <pc:sldMkLst>
          <pc:docMk/>
          <pc:sldMk cId="1634876817" sldId="556"/>
        </pc:sldMkLst>
      </pc:sldChg>
      <pc:sldChg chg="del">
        <pc:chgData name="Thomas Stensitzki" userId="75cafe6b-2f2a-469b-85c4-eec3b9c972ba" providerId="ADAL" clId="{84A5A1CF-D4D8-4DEE-82E8-21007BEBD9EB}" dt="2021-11-27T12:00:14.428" v="205" actId="47"/>
        <pc:sldMkLst>
          <pc:docMk/>
          <pc:sldMk cId="1953218065" sldId="557"/>
        </pc:sldMkLst>
      </pc:sldChg>
      <pc:sldChg chg="del">
        <pc:chgData name="Thomas Stensitzki" userId="75cafe6b-2f2a-469b-85c4-eec3b9c972ba" providerId="ADAL" clId="{84A5A1CF-D4D8-4DEE-82E8-21007BEBD9EB}" dt="2021-11-27T12:00:14.428" v="205" actId="47"/>
        <pc:sldMkLst>
          <pc:docMk/>
          <pc:sldMk cId="4180666764" sldId="558"/>
        </pc:sldMkLst>
      </pc:sldChg>
      <pc:sldChg chg="del">
        <pc:chgData name="Thomas Stensitzki" userId="75cafe6b-2f2a-469b-85c4-eec3b9c972ba" providerId="ADAL" clId="{84A5A1CF-D4D8-4DEE-82E8-21007BEBD9EB}" dt="2021-11-27T12:00:14.428" v="205" actId="47"/>
        <pc:sldMkLst>
          <pc:docMk/>
          <pc:sldMk cId="3051092088" sldId="559"/>
        </pc:sldMkLst>
      </pc:sldChg>
      <pc:sldChg chg="modTransition">
        <pc:chgData name="Thomas Stensitzki" userId="75cafe6b-2f2a-469b-85c4-eec3b9c972ba" providerId="ADAL" clId="{84A5A1CF-D4D8-4DEE-82E8-21007BEBD9EB}" dt="2021-11-27T14:22:00.443" v="2304"/>
        <pc:sldMkLst>
          <pc:docMk/>
          <pc:sldMk cId="2791634409" sldId="560"/>
        </pc:sldMkLst>
      </pc:sldChg>
      <pc:sldChg chg="modSp mod modTransition">
        <pc:chgData name="Thomas Stensitzki" userId="75cafe6b-2f2a-469b-85c4-eec3b9c972ba" providerId="ADAL" clId="{84A5A1CF-D4D8-4DEE-82E8-21007BEBD9EB}" dt="2021-12-02T16:26:37.639" v="2824" actId="20577"/>
        <pc:sldMkLst>
          <pc:docMk/>
          <pc:sldMk cId="1728515471" sldId="561"/>
        </pc:sldMkLst>
        <pc:graphicFrameChg chg="modGraphic">
          <ac:chgData name="Thomas Stensitzki" userId="75cafe6b-2f2a-469b-85c4-eec3b9c972ba" providerId="ADAL" clId="{84A5A1CF-D4D8-4DEE-82E8-21007BEBD9EB}" dt="2021-12-02T16:26:37.639" v="2824" actId="20577"/>
          <ac:graphicFrameMkLst>
            <pc:docMk/>
            <pc:sldMk cId="1728515471" sldId="561"/>
            <ac:graphicFrameMk id="4" creationId="{55EDB790-67BC-42E5-B64A-5647620B8383}"/>
          </ac:graphicFrameMkLst>
        </pc:graphicFrameChg>
      </pc:sldChg>
      <pc:sldChg chg="modSp new mod ord modTransition">
        <pc:chgData name="Thomas Stensitzki" userId="75cafe6b-2f2a-469b-85c4-eec3b9c972ba" providerId="ADAL" clId="{84A5A1CF-D4D8-4DEE-82E8-21007BEBD9EB}" dt="2021-11-27T14:22:00.443" v="2304"/>
        <pc:sldMkLst>
          <pc:docMk/>
          <pc:sldMk cId="897532384" sldId="562"/>
        </pc:sldMkLst>
        <pc:spChg chg="mod">
          <ac:chgData name="Thomas Stensitzki" userId="75cafe6b-2f2a-469b-85c4-eec3b9c972ba" providerId="ADAL" clId="{84A5A1CF-D4D8-4DEE-82E8-21007BEBD9EB}" dt="2021-11-27T12:30:47.989" v="212"/>
          <ac:spMkLst>
            <pc:docMk/>
            <pc:sldMk cId="897532384" sldId="562"/>
            <ac:spMk id="2" creationId="{B9384983-4DF6-4A09-B757-2DBD331A8DEC}"/>
          </ac:spMkLst>
        </pc:spChg>
        <pc:spChg chg="mod">
          <ac:chgData name="Thomas Stensitzki" userId="75cafe6b-2f2a-469b-85c4-eec3b9c972ba" providerId="ADAL" clId="{84A5A1CF-D4D8-4DEE-82E8-21007BEBD9EB}" dt="2021-11-27T12:33:15.558" v="244" actId="113"/>
          <ac:spMkLst>
            <pc:docMk/>
            <pc:sldMk cId="897532384" sldId="562"/>
            <ac:spMk id="3" creationId="{5E82B50B-288A-44A6-9AC2-EE4197BFDE54}"/>
          </ac:spMkLst>
        </pc:spChg>
      </pc:sldChg>
      <pc:sldChg chg="addSp delSp modSp new mod ord modTransition">
        <pc:chgData name="Thomas Stensitzki" userId="75cafe6b-2f2a-469b-85c4-eec3b9c972ba" providerId="ADAL" clId="{84A5A1CF-D4D8-4DEE-82E8-21007BEBD9EB}" dt="2021-11-27T14:22:00.443" v="2304"/>
        <pc:sldMkLst>
          <pc:docMk/>
          <pc:sldMk cId="2102933315" sldId="563"/>
        </pc:sldMkLst>
        <pc:spChg chg="mod">
          <ac:chgData name="Thomas Stensitzki" userId="75cafe6b-2f2a-469b-85c4-eec3b9c972ba" providerId="ADAL" clId="{84A5A1CF-D4D8-4DEE-82E8-21007BEBD9EB}" dt="2021-11-27T12:34:28.361" v="246"/>
          <ac:spMkLst>
            <pc:docMk/>
            <pc:sldMk cId="2102933315" sldId="563"/>
            <ac:spMk id="2" creationId="{749A14BF-8BA4-4101-95CA-9F334BB75553}"/>
          </ac:spMkLst>
        </pc:spChg>
        <pc:spChg chg="del">
          <ac:chgData name="Thomas Stensitzki" userId="75cafe6b-2f2a-469b-85c4-eec3b9c972ba" providerId="ADAL" clId="{84A5A1CF-D4D8-4DEE-82E8-21007BEBD9EB}" dt="2021-11-27T12:35:39.160" v="247" actId="478"/>
          <ac:spMkLst>
            <pc:docMk/>
            <pc:sldMk cId="2102933315" sldId="563"/>
            <ac:spMk id="3" creationId="{6A74F9E0-6240-4984-BD06-5A913609FCE1}"/>
          </ac:spMkLst>
        </pc:spChg>
        <pc:picChg chg="add mod">
          <ac:chgData name="Thomas Stensitzki" userId="75cafe6b-2f2a-469b-85c4-eec3b9c972ba" providerId="ADAL" clId="{84A5A1CF-D4D8-4DEE-82E8-21007BEBD9EB}" dt="2021-11-27T12:35:55.538" v="251" actId="1440"/>
          <ac:picMkLst>
            <pc:docMk/>
            <pc:sldMk cId="2102933315" sldId="563"/>
            <ac:picMk id="5" creationId="{A68F87C8-9FE2-408A-BF02-EA030B35165A}"/>
          </ac:picMkLst>
        </pc:picChg>
      </pc:sldChg>
      <pc:sldChg chg="addSp delSp modSp new mod ord modTransition">
        <pc:chgData name="Thomas Stensitzki" userId="75cafe6b-2f2a-469b-85c4-eec3b9c972ba" providerId="ADAL" clId="{84A5A1CF-D4D8-4DEE-82E8-21007BEBD9EB}" dt="2021-11-27T14:22:00.443" v="2304"/>
        <pc:sldMkLst>
          <pc:docMk/>
          <pc:sldMk cId="2675026296" sldId="564"/>
        </pc:sldMkLst>
        <pc:spChg chg="mod">
          <ac:chgData name="Thomas Stensitzki" userId="75cafe6b-2f2a-469b-85c4-eec3b9c972ba" providerId="ADAL" clId="{84A5A1CF-D4D8-4DEE-82E8-21007BEBD9EB}" dt="2021-11-27T12:37:50.304" v="265" actId="1076"/>
          <ac:spMkLst>
            <pc:docMk/>
            <pc:sldMk cId="2675026296" sldId="564"/>
            <ac:spMk id="2" creationId="{6894DBB3-E0CF-4EE8-A621-167E57CE7B06}"/>
          </ac:spMkLst>
        </pc:spChg>
        <pc:spChg chg="del">
          <ac:chgData name="Thomas Stensitzki" userId="75cafe6b-2f2a-469b-85c4-eec3b9c972ba" providerId="ADAL" clId="{84A5A1CF-D4D8-4DEE-82E8-21007BEBD9EB}" dt="2021-11-27T12:37:21.819" v="259" actId="478"/>
          <ac:spMkLst>
            <pc:docMk/>
            <pc:sldMk cId="2675026296" sldId="564"/>
            <ac:spMk id="3" creationId="{B4A61D97-79E4-40D7-9E37-F1684755E894}"/>
          </ac:spMkLst>
        </pc:spChg>
        <pc:picChg chg="add mod">
          <ac:chgData name="Thomas Stensitzki" userId="75cafe6b-2f2a-469b-85c4-eec3b9c972ba" providerId="ADAL" clId="{84A5A1CF-D4D8-4DEE-82E8-21007BEBD9EB}" dt="2021-11-27T12:39:18.392" v="279" actId="1076"/>
          <ac:picMkLst>
            <pc:docMk/>
            <pc:sldMk cId="2675026296" sldId="564"/>
            <ac:picMk id="1026" creationId="{C19B7B81-97C0-485B-AB93-5AD9968F0B8D}"/>
          </ac:picMkLst>
        </pc:picChg>
        <pc:picChg chg="add del mod">
          <ac:chgData name="Thomas Stensitzki" userId="75cafe6b-2f2a-469b-85c4-eec3b9c972ba" providerId="ADAL" clId="{84A5A1CF-D4D8-4DEE-82E8-21007BEBD9EB}" dt="2021-11-27T12:38:52.491" v="273" actId="478"/>
          <ac:picMkLst>
            <pc:docMk/>
            <pc:sldMk cId="2675026296" sldId="564"/>
            <ac:picMk id="1028" creationId="{21C8DDE4-9892-4712-B01C-CC83F24BDE85}"/>
          </ac:picMkLst>
        </pc:picChg>
      </pc:sldChg>
      <pc:sldChg chg="addSp delSp modSp add ord modTransition">
        <pc:chgData name="Thomas Stensitzki" userId="75cafe6b-2f2a-469b-85c4-eec3b9c972ba" providerId="ADAL" clId="{84A5A1CF-D4D8-4DEE-82E8-21007BEBD9EB}" dt="2021-11-27T14:22:00.443" v="2304"/>
        <pc:sldMkLst>
          <pc:docMk/>
          <pc:sldMk cId="3751554083" sldId="565"/>
        </pc:sldMkLst>
        <pc:picChg chg="add del mod">
          <ac:chgData name="Thomas Stensitzki" userId="75cafe6b-2f2a-469b-85c4-eec3b9c972ba" providerId="ADAL" clId="{84A5A1CF-D4D8-4DEE-82E8-21007BEBD9EB}" dt="2021-11-27T12:39:33.531" v="283"/>
          <ac:picMkLst>
            <pc:docMk/>
            <pc:sldMk cId="3751554083" sldId="565"/>
            <ac:picMk id="5" creationId="{BF5C1B38-37EE-49E6-8EB0-40C18F276FC4}"/>
          </ac:picMkLst>
        </pc:picChg>
        <pc:picChg chg="del">
          <ac:chgData name="Thomas Stensitzki" userId="75cafe6b-2f2a-469b-85c4-eec3b9c972ba" providerId="ADAL" clId="{84A5A1CF-D4D8-4DEE-82E8-21007BEBD9EB}" dt="2021-11-27T12:39:08.086" v="277" actId="478"/>
          <ac:picMkLst>
            <pc:docMk/>
            <pc:sldMk cId="3751554083" sldId="565"/>
            <ac:picMk id="1026" creationId="{C19B7B81-97C0-485B-AB93-5AD9968F0B8D}"/>
          </ac:picMkLst>
        </pc:picChg>
        <pc:picChg chg="mod">
          <ac:chgData name="Thomas Stensitzki" userId="75cafe6b-2f2a-469b-85c4-eec3b9c972ba" providerId="ADAL" clId="{84A5A1CF-D4D8-4DEE-82E8-21007BEBD9EB}" dt="2021-11-27T12:39:26.588" v="281" actId="1440"/>
          <ac:picMkLst>
            <pc:docMk/>
            <pc:sldMk cId="3751554083" sldId="565"/>
            <ac:picMk id="1028" creationId="{21C8DDE4-9892-4712-B01C-CC83F24BDE85}"/>
          </ac:picMkLst>
        </pc:picChg>
      </pc:sldChg>
      <pc:sldChg chg="addSp delSp modSp add mod ord modTransition">
        <pc:chgData name="Thomas Stensitzki" userId="75cafe6b-2f2a-469b-85c4-eec3b9c972ba" providerId="ADAL" clId="{84A5A1CF-D4D8-4DEE-82E8-21007BEBD9EB}" dt="2021-11-27T14:22:00.443" v="2304"/>
        <pc:sldMkLst>
          <pc:docMk/>
          <pc:sldMk cId="3413303963" sldId="566"/>
        </pc:sldMkLst>
        <pc:spChg chg="add mod">
          <ac:chgData name="Thomas Stensitzki" userId="75cafe6b-2f2a-469b-85c4-eec3b9c972ba" providerId="ADAL" clId="{84A5A1CF-D4D8-4DEE-82E8-21007BEBD9EB}" dt="2021-11-27T12:52:32.858" v="526" actId="113"/>
          <ac:spMkLst>
            <pc:docMk/>
            <pc:sldMk cId="3413303963" sldId="566"/>
            <ac:spMk id="3" creationId="{F6637E9C-07CF-46F5-B8BA-8BD6C6DD390A}"/>
          </ac:spMkLst>
        </pc:spChg>
        <pc:picChg chg="del">
          <ac:chgData name="Thomas Stensitzki" userId="75cafe6b-2f2a-469b-85c4-eec3b9c972ba" providerId="ADAL" clId="{84A5A1CF-D4D8-4DEE-82E8-21007BEBD9EB}" dt="2021-11-27T12:40:01.213" v="292" actId="478"/>
          <ac:picMkLst>
            <pc:docMk/>
            <pc:sldMk cId="3413303963" sldId="566"/>
            <ac:picMk id="1028" creationId="{21C8DDE4-9892-4712-B01C-CC83F24BDE85}"/>
          </ac:picMkLst>
        </pc:picChg>
        <pc:picChg chg="add mod">
          <ac:chgData name="Thomas Stensitzki" userId="75cafe6b-2f2a-469b-85c4-eec3b9c972ba" providerId="ADAL" clId="{84A5A1CF-D4D8-4DEE-82E8-21007BEBD9EB}" dt="2021-11-27T12:40:07.774" v="293" actId="1440"/>
          <ac:picMkLst>
            <pc:docMk/>
            <pc:sldMk cId="3413303963" sldId="566"/>
            <ac:picMk id="2050" creationId="{D44C025D-3636-4E33-8799-71326FAB6D2F}"/>
          </ac:picMkLst>
        </pc:picChg>
      </pc:sldChg>
      <pc:sldChg chg="modSp new mod modTransition modNotesTx">
        <pc:chgData name="Thomas Stensitzki" userId="75cafe6b-2f2a-469b-85c4-eec3b9c972ba" providerId="ADAL" clId="{84A5A1CF-D4D8-4DEE-82E8-21007BEBD9EB}" dt="2021-11-27T14:22:00.443" v="2304"/>
        <pc:sldMkLst>
          <pc:docMk/>
          <pc:sldMk cId="4104137776" sldId="567"/>
        </pc:sldMkLst>
        <pc:spChg chg="mod">
          <ac:chgData name="Thomas Stensitzki" userId="75cafe6b-2f2a-469b-85c4-eec3b9c972ba" providerId="ADAL" clId="{84A5A1CF-D4D8-4DEE-82E8-21007BEBD9EB}" dt="2021-11-27T12:44:11.212" v="357"/>
          <ac:spMkLst>
            <pc:docMk/>
            <pc:sldMk cId="4104137776" sldId="567"/>
            <ac:spMk id="2" creationId="{EC46AD28-746E-4246-884F-4DAE24C62042}"/>
          </ac:spMkLst>
        </pc:spChg>
        <pc:spChg chg="mod">
          <ac:chgData name="Thomas Stensitzki" userId="75cafe6b-2f2a-469b-85c4-eec3b9c972ba" providerId="ADAL" clId="{84A5A1CF-D4D8-4DEE-82E8-21007BEBD9EB}" dt="2021-11-27T12:46:10.281" v="453" actId="6549"/>
          <ac:spMkLst>
            <pc:docMk/>
            <pc:sldMk cId="4104137776" sldId="567"/>
            <ac:spMk id="3" creationId="{4B4B1B02-433C-4551-A25C-9193BE90D3D9}"/>
          </ac:spMkLst>
        </pc:spChg>
      </pc:sldChg>
      <pc:sldChg chg="addSp modSp new mod modTransition">
        <pc:chgData name="Thomas Stensitzki" userId="75cafe6b-2f2a-469b-85c4-eec3b9c972ba" providerId="ADAL" clId="{84A5A1CF-D4D8-4DEE-82E8-21007BEBD9EB}" dt="2021-11-27T14:22:00.443" v="2304"/>
        <pc:sldMkLst>
          <pc:docMk/>
          <pc:sldMk cId="2906341100" sldId="568"/>
        </pc:sldMkLst>
        <pc:spChg chg="mod">
          <ac:chgData name="Thomas Stensitzki" userId="75cafe6b-2f2a-469b-85c4-eec3b9c972ba" providerId="ADAL" clId="{84A5A1CF-D4D8-4DEE-82E8-21007BEBD9EB}" dt="2021-11-27T12:46:57.032" v="457"/>
          <ac:spMkLst>
            <pc:docMk/>
            <pc:sldMk cId="2906341100" sldId="568"/>
            <ac:spMk id="2" creationId="{213EDA42-9E99-426D-A9D3-11B033786D89}"/>
          </ac:spMkLst>
        </pc:spChg>
        <pc:spChg chg="mod">
          <ac:chgData name="Thomas Stensitzki" userId="75cafe6b-2f2a-469b-85c4-eec3b9c972ba" providerId="ADAL" clId="{84A5A1CF-D4D8-4DEE-82E8-21007BEBD9EB}" dt="2021-11-27T12:48:59.009" v="474" actId="20577"/>
          <ac:spMkLst>
            <pc:docMk/>
            <pc:sldMk cId="2906341100" sldId="568"/>
            <ac:spMk id="3" creationId="{094B73E2-A551-418E-A4BA-2ECB4EFA713E}"/>
          </ac:spMkLst>
        </pc:spChg>
        <pc:picChg chg="add mod">
          <ac:chgData name="Thomas Stensitzki" userId="75cafe6b-2f2a-469b-85c4-eec3b9c972ba" providerId="ADAL" clId="{84A5A1CF-D4D8-4DEE-82E8-21007BEBD9EB}" dt="2021-11-27T12:48:34.178" v="471" actId="1076"/>
          <ac:picMkLst>
            <pc:docMk/>
            <pc:sldMk cId="2906341100" sldId="568"/>
            <ac:picMk id="4098" creationId="{71F0A4FF-3761-4119-A138-E7851CF4ABF5}"/>
          </ac:picMkLst>
        </pc:picChg>
        <pc:picChg chg="add mod">
          <ac:chgData name="Thomas Stensitzki" userId="75cafe6b-2f2a-469b-85c4-eec3b9c972ba" providerId="ADAL" clId="{84A5A1CF-D4D8-4DEE-82E8-21007BEBD9EB}" dt="2021-11-27T12:48:38.379" v="472" actId="1440"/>
          <ac:picMkLst>
            <pc:docMk/>
            <pc:sldMk cId="2906341100" sldId="568"/>
            <ac:picMk id="4100" creationId="{AEF59BB8-3804-464D-864E-6AC392EDAB61}"/>
          </ac:picMkLst>
        </pc:picChg>
      </pc:sldChg>
      <pc:sldChg chg="addSp delSp modSp new mod modTransition">
        <pc:chgData name="Thomas Stensitzki" userId="75cafe6b-2f2a-469b-85c4-eec3b9c972ba" providerId="ADAL" clId="{84A5A1CF-D4D8-4DEE-82E8-21007BEBD9EB}" dt="2021-11-27T14:22:00.443" v="2304"/>
        <pc:sldMkLst>
          <pc:docMk/>
          <pc:sldMk cId="3640343721" sldId="569"/>
        </pc:sldMkLst>
        <pc:spChg chg="mod">
          <ac:chgData name="Thomas Stensitzki" userId="75cafe6b-2f2a-469b-85c4-eec3b9c972ba" providerId="ADAL" clId="{84A5A1CF-D4D8-4DEE-82E8-21007BEBD9EB}" dt="2021-11-27T12:50:46.154" v="484" actId="20577"/>
          <ac:spMkLst>
            <pc:docMk/>
            <pc:sldMk cId="3640343721" sldId="569"/>
            <ac:spMk id="2" creationId="{077AA5A5-DF68-41E8-8F8D-92196D7B40ED}"/>
          </ac:spMkLst>
        </pc:spChg>
        <pc:spChg chg="del">
          <ac:chgData name="Thomas Stensitzki" userId="75cafe6b-2f2a-469b-85c4-eec3b9c972ba" providerId="ADAL" clId="{84A5A1CF-D4D8-4DEE-82E8-21007BEBD9EB}" dt="2021-11-27T12:50:54.617" v="485" actId="478"/>
          <ac:spMkLst>
            <pc:docMk/>
            <pc:sldMk cId="3640343721" sldId="569"/>
            <ac:spMk id="3" creationId="{FB59501C-46E8-4FDC-A36A-091E660B1782}"/>
          </ac:spMkLst>
        </pc:spChg>
        <pc:spChg chg="add mod">
          <ac:chgData name="Thomas Stensitzki" userId="75cafe6b-2f2a-469b-85c4-eec3b9c972ba" providerId="ADAL" clId="{84A5A1CF-D4D8-4DEE-82E8-21007BEBD9EB}" dt="2021-11-27T12:52:10.018" v="525" actId="113"/>
          <ac:spMkLst>
            <pc:docMk/>
            <pc:sldMk cId="3640343721" sldId="569"/>
            <ac:spMk id="7" creationId="{40BDCE98-5D01-471F-8B84-ACD046237E26}"/>
          </ac:spMkLst>
        </pc:spChg>
        <pc:picChg chg="add mod">
          <ac:chgData name="Thomas Stensitzki" userId="75cafe6b-2f2a-469b-85c4-eec3b9c972ba" providerId="ADAL" clId="{84A5A1CF-D4D8-4DEE-82E8-21007BEBD9EB}" dt="2021-11-27T12:51:04.945" v="488" actId="1076"/>
          <ac:picMkLst>
            <pc:docMk/>
            <pc:sldMk cId="3640343721" sldId="569"/>
            <ac:picMk id="5122" creationId="{BBACD33E-D0F0-4797-9E16-003214C3CE82}"/>
          </ac:picMkLst>
        </pc:picChg>
        <pc:cxnChg chg="add mod">
          <ac:chgData name="Thomas Stensitzki" userId="75cafe6b-2f2a-469b-85c4-eec3b9c972ba" providerId="ADAL" clId="{84A5A1CF-D4D8-4DEE-82E8-21007BEBD9EB}" dt="2021-11-27T12:51:24.336" v="491" actId="1582"/>
          <ac:cxnSpMkLst>
            <pc:docMk/>
            <pc:sldMk cId="3640343721" sldId="569"/>
            <ac:cxnSpMk id="5" creationId="{65597AF5-6F28-40B8-9958-113C8DF28DB4}"/>
          </ac:cxnSpMkLst>
        </pc:cxnChg>
      </pc:sldChg>
      <pc:sldChg chg="addSp delSp modSp new mod modTransition">
        <pc:chgData name="Thomas Stensitzki" userId="75cafe6b-2f2a-469b-85c4-eec3b9c972ba" providerId="ADAL" clId="{84A5A1CF-D4D8-4DEE-82E8-21007BEBD9EB}" dt="2021-11-27T14:22:00.443" v="2304"/>
        <pc:sldMkLst>
          <pc:docMk/>
          <pc:sldMk cId="1487249929" sldId="570"/>
        </pc:sldMkLst>
        <pc:spChg chg="mod">
          <ac:chgData name="Thomas Stensitzki" userId="75cafe6b-2f2a-469b-85c4-eec3b9c972ba" providerId="ADAL" clId="{84A5A1CF-D4D8-4DEE-82E8-21007BEBD9EB}" dt="2021-11-27T12:54:30.953" v="570"/>
          <ac:spMkLst>
            <pc:docMk/>
            <pc:sldMk cId="1487249929" sldId="570"/>
            <ac:spMk id="2" creationId="{2B5644A9-E384-47CB-8AF9-D66B20F16926}"/>
          </ac:spMkLst>
        </pc:spChg>
        <pc:spChg chg="del">
          <ac:chgData name="Thomas Stensitzki" userId="75cafe6b-2f2a-469b-85c4-eec3b9c972ba" providerId="ADAL" clId="{84A5A1CF-D4D8-4DEE-82E8-21007BEBD9EB}" dt="2021-11-27T12:54:33.666" v="571" actId="478"/>
          <ac:spMkLst>
            <pc:docMk/>
            <pc:sldMk cId="1487249929" sldId="570"/>
            <ac:spMk id="3" creationId="{3F74D62A-2892-4EEB-9535-65970DDE4C9A}"/>
          </ac:spMkLst>
        </pc:spChg>
        <pc:spChg chg="add mod">
          <ac:chgData name="Thomas Stensitzki" userId="75cafe6b-2f2a-469b-85c4-eec3b9c972ba" providerId="ADAL" clId="{84A5A1CF-D4D8-4DEE-82E8-21007BEBD9EB}" dt="2021-11-27T12:55:17.245" v="579"/>
          <ac:spMkLst>
            <pc:docMk/>
            <pc:sldMk cId="1487249929" sldId="570"/>
            <ac:spMk id="6" creationId="{67408528-496B-4A8C-923D-BBCF0BF450CD}"/>
          </ac:spMkLst>
        </pc:spChg>
        <pc:picChg chg="add mod">
          <ac:chgData name="Thomas Stensitzki" userId="75cafe6b-2f2a-469b-85c4-eec3b9c972ba" providerId="ADAL" clId="{84A5A1CF-D4D8-4DEE-82E8-21007BEBD9EB}" dt="2021-11-27T12:54:53.184" v="574" actId="1076"/>
          <ac:picMkLst>
            <pc:docMk/>
            <pc:sldMk cId="1487249929" sldId="570"/>
            <ac:picMk id="6146" creationId="{6D39E317-C8A4-4105-9304-C618D6BF7D51}"/>
          </ac:picMkLst>
        </pc:picChg>
        <pc:cxnChg chg="add del mod">
          <ac:chgData name="Thomas Stensitzki" userId="75cafe6b-2f2a-469b-85c4-eec3b9c972ba" providerId="ADAL" clId="{84A5A1CF-D4D8-4DEE-82E8-21007BEBD9EB}" dt="2021-11-27T12:55:12.032" v="578" actId="478"/>
          <ac:cxnSpMkLst>
            <pc:docMk/>
            <pc:sldMk cId="1487249929" sldId="570"/>
            <ac:cxnSpMk id="5" creationId="{C2BE2268-1F13-4EA2-8125-79393F30B47C}"/>
          </ac:cxnSpMkLst>
        </pc:cxnChg>
      </pc:sldChg>
      <pc:sldChg chg="addSp delSp modSp new mod modTransition">
        <pc:chgData name="Thomas Stensitzki" userId="75cafe6b-2f2a-469b-85c4-eec3b9c972ba" providerId="ADAL" clId="{84A5A1CF-D4D8-4DEE-82E8-21007BEBD9EB}" dt="2021-11-27T14:22:00.443" v="2304"/>
        <pc:sldMkLst>
          <pc:docMk/>
          <pc:sldMk cId="3439814073" sldId="571"/>
        </pc:sldMkLst>
        <pc:spChg chg="mod">
          <ac:chgData name="Thomas Stensitzki" userId="75cafe6b-2f2a-469b-85c4-eec3b9c972ba" providerId="ADAL" clId="{84A5A1CF-D4D8-4DEE-82E8-21007BEBD9EB}" dt="2021-11-27T12:56:03.419" v="583"/>
          <ac:spMkLst>
            <pc:docMk/>
            <pc:sldMk cId="3439814073" sldId="571"/>
            <ac:spMk id="2" creationId="{D8507FEC-74F7-4C21-8EF9-BA9209F32E2B}"/>
          </ac:spMkLst>
        </pc:spChg>
        <pc:spChg chg="mod">
          <ac:chgData name="Thomas Stensitzki" userId="75cafe6b-2f2a-469b-85c4-eec3b9c972ba" providerId="ADAL" clId="{84A5A1CF-D4D8-4DEE-82E8-21007BEBD9EB}" dt="2021-11-27T13:04:48.915" v="704" actId="20577"/>
          <ac:spMkLst>
            <pc:docMk/>
            <pc:sldMk cId="3439814073" sldId="571"/>
            <ac:spMk id="3" creationId="{6EB7B5E6-89A9-4BAC-8504-02BC60651AFA}"/>
          </ac:spMkLst>
        </pc:spChg>
        <pc:spChg chg="add del">
          <ac:chgData name="Thomas Stensitzki" userId="75cafe6b-2f2a-469b-85c4-eec3b9c972ba" providerId="ADAL" clId="{84A5A1CF-D4D8-4DEE-82E8-21007BEBD9EB}" dt="2021-11-27T13:12:08.846" v="733" actId="22"/>
          <ac:spMkLst>
            <pc:docMk/>
            <pc:sldMk cId="3439814073" sldId="571"/>
            <ac:spMk id="5" creationId="{A8A57D1A-AFEB-4F1F-B48D-A517BC4FD13C}"/>
          </ac:spMkLst>
        </pc:spChg>
      </pc:sldChg>
      <pc:sldChg chg="modSp new mod modTransition">
        <pc:chgData name="Thomas Stensitzki" userId="75cafe6b-2f2a-469b-85c4-eec3b9c972ba" providerId="ADAL" clId="{84A5A1CF-D4D8-4DEE-82E8-21007BEBD9EB}" dt="2021-11-27T14:22:00.443" v="2304"/>
        <pc:sldMkLst>
          <pc:docMk/>
          <pc:sldMk cId="3856037473" sldId="572"/>
        </pc:sldMkLst>
        <pc:spChg chg="mod">
          <ac:chgData name="Thomas Stensitzki" userId="75cafe6b-2f2a-469b-85c4-eec3b9c972ba" providerId="ADAL" clId="{84A5A1CF-D4D8-4DEE-82E8-21007BEBD9EB}" dt="2021-11-27T13:12:15.838" v="735"/>
          <ac:spMkLst>
            <pc:docMk/>
            <pc:sldMk cId="3856037473" sldId="572"/>
            <ac:spMk id="2" creationId="{495323C2-BD50-45AA-B122-4559F104D245}"/>
          </ac:spMkLst>
        </pc:spChg>
        <pc:spChg chg="mod">
          <ac:chgData name="Thomas Stensitzki" userId="75cafe6b-2f2a-469b-85c4-eec3b9c972ba" providerId="ADAL" clId="{84A5A1CF-D4D8-4DEE-82E8-21007BEBD9EB}" dt="2021-11-27T13:12:50.635" v="784" actId="20577"/>
          <ac:spMkLst>
            <pc:docMk/>
            <pc:sldMk cId="3856037473" sldId="572"/>
            <ac:spMk id="3" creationId="{17DF15F4-B4D1-4236-A83C-34FFD863A5BF}"/>
          </ac:spMkLst>
        </pc:spChg>
      </pc:sldChg>
      <pc:sldChg chg="modSp add mod ord modTransition">
        <pc:chgData name="Thomas Stensitzki" userId="75cafe6b-2f2a-469b-85c4-eec3b9c972ba" providerId="ADAL" clId="{84A5A1CF-D4D8-4DEE-82E8-21007BEBD9EB}" dt="2021-12-02T10:39:38.576" v="2664"/>
        <pc:sldMkLst>
          <pc:docMk/>
          <pc:sldMk cId="438806011" sldId="573"/>
        </pc:sldMkLst>
        <pc:spChg chg="mod">
          <ac:chgData name="Thomas Stensitzki" userId="75cafe6b-2f2a-469b-85c4-eec3b9c972ba" providerId="ADAL" clId="{84A5A1CF-D4D8-4DEE-82E8-21007BEBD9EB}" dt="2021-11-27T14:18:21.321" v="1991" actId="1035"/>
          <ac:spMkLst>
            <pc:docMk/>
            <pc:sldMk cId="438806011" sldId="573"/>
            <ac:spMk id="2" creationId="{909DC09D-B9A6-4493-9A72-1CA7ECB1F5CA}"/>
          </ac:spMkLst>
        </pc:spChg>
        <pc:spChg chg="mod">
          <ac:chgData name="Thomas Stensitzki" userId="75cafe6b-2f2a-469b-85c4-eec3b9c972ba" providerId="ADAL" clId="{84A5A1CF-D4D8-4DEE-82E8-21007BEBD9EB}" dt="2021-11-27T14:18:39.369" v="2028" actId="20577"/>
          <ac:spMkLst>
            <pc:docMk/>
            <pc:sldMk cId="438806011" sldId="573"/>
            <ac:spMk id="5" creationId="{C24DACB5-1BEC-4C86-9652-BAFD8DE56FEF}"/>
          </ac:spMkLst>
        </pc:spChg>
      </pc:sldChg>
      <pc:sldChg chg="addSp delSp modSp new mod modTransition modClrScheme chgLayout modNotesTx">
        <pc:chgData name="Thomas Stensitzki" userId="75cafe6b-2f2a-469b-85c4-eec3b9c972ba" providerId="ADAL" clId="{84A5A1CF-D4D8-4DEE-82E8-21007BEBD9EB}" dt="2021-11-27T14:22:00.443" v="2304"/>
        <pc:sldMkLst>
          <pc:docMk/>
          <pc:sldMk cId="1351629711" sldId="574"/>
        </pc:sldMkLst>
        <pc:spChg chg="mod ord">
          <ac:chgData name="Thomas Stensitzki" userId="75cafe6b-2f2a-469b-85c4-eec3b9c972ba" providerId="ADAL" clId="{84A5A1CF-D4D8-4DEE-82E8-21007BEBD9EB}" dt="2021-11-27T14:18:45.624" v="2030" actId="6549"/>
          <ac:spMkLst>
            <pc:docMk/>
            <pc:sldMk cId="1351629711" sldId="574"/>
            <ac:spMk id="2" creationId="{9728212F-1072-4BCA-A490-AD558DB23268}"/>
          </ac:spMkLst>
        </pc:spChg>
        <pc:spChg chg="mod ord">
          <ac:chgData name="Thomas Stensitzki" userId="75cafe6b-2f2a-469b-85c4-eec3b9c972ba" providerId="ADAL" clId="{84A5A1CF-D4D8-4DEE-82E8-21007BEBD9EB}" dt="2021-11-27T13:21:21.382" v="848" actId="113"/>
          <ac:spMkLst>
            <pc:docMk/>
            <pc:sldMk cId="1351629711" sldId="574"/>
            <ac:spMk id="3" creationId="{31CBEFE0-747F-4833-810D-9695474D8F6A}"/>
          </ac:spMkLst>
        </pc:spChg>
        <pc:spChg chg="add mod ord">
          <ac:chgData name="Thomas Stensitzki" userId="75cafe6b-2f2a-469b-85c4-eec3b9c972ba" providerId="ADAL" clId="{84A5A1CF-D4D8-4DEE-82E8-21007BEBD9EB}" dt="2021-11-27T13:21:08.889" v="844" actId="113"/>
          <ac:spMkLst>
            <pc:docMk/>
            <pc:sldMk cId="1351629711" sldId="574"/>
            <ac:spMk id="4" creationId="{14C59B38-01E9-4E02-8E06-6EF4B07F8B36}"/>
          </ac:spMkLst>
        </pc:spChg>
        <pc:spChg chg="add del">
          <ac:chgData name="Thomas Stensitzki" userId="75cafe6b-2f2a-469b-85c4-eec3b9c972ba" providerId="ADAL" clId="{84A5A1CF-D4D8-4DEE-82E8-21007BEBD9EB}" dt="2021-11-27T13:21:34.002" v="850" actId="22"/>
          <ac:spMkLst>
            <pc:docMk/>
            <pc:sldMk cId="1351629711" sldId="574"/>
            <ac:spMk id="6" creationId="{676B8897-6B3B-49B9-88E3-4D78885761B2}"/>
          </ac:spMkLst>
        </pc:spChg>
      </pc:sldChg>
      <pc:sldChg chg="addSp delSp modSp add mod modTransition">
        <pc:chgData name="Thomas Stensitzki" userId="75cafe6b-2f2a-469b-85c4-eec3b9c972ba" providerId="ADAL" clId="{84A5A1CF-D4D8-4DEE-82E8-21007BEBD9EB}" dt="2021-11-27T14:22:00.443" v="2304"/>
        <pc:sldMkLst>
          <pc:docMk/>
          <pc:sldMk cId="482620437" sldId="575"/>
        </pc:sldMkLst>
        <pc:spChg chg="mod">
          <ac:chgData name="Thomas Stensitzki" userId="75cafe6b-2f2a-469b-85c4-eec3b9c972ba" providerId="ADAL" clId="{84A5A1CF-D4D8-4DEE-82E8-21007BEBD9EB}" dt="2021-11-27T14:18:49.576" v="2032" actId="6549"/>
          <ac:spMkLst>
            <pc:docMk/>
            <pc:sldMk cId="482620437" sldId="575"/>
            <ac:spMk id="2" creationId="{9728212F-1072-4BCA-A490-AD558DB23268}"/>
          </ac:spMkLst>
        </pc:spChg>
        <pc:spChg chg="del">
          <ac:chgData name="Thomas Stensitzki" userId="75cafe6b-2f2a-469b-85c4-eec3b9c972ba" providerId="ADAL" clId="{84A5A1CF-D4D8-4DEE-82E8-21007BEBD9EB}" dt="2021-11-27T13:18:32.481" v="817" actId="478"/>
          <ac:spMkLst>
            <pc:docMk/>
            <pc:sldMk cId="482620437" sldId="575"/>
            <ac:spMk id="3" creationId="{31CBEFE0-747F-4833-810D-9695474D8F6A}"/>
          </ac:spMkLst>
        </pc:spChg>
        <pc:spChg chg="add mod">
          <ac:chgData name="Thomas Stensitzki" userId="75cafe6b-2f2a-469b-85c4-eec3b9c972ba" providerId="ADAL" clId="{84A5A1CF-D4D8-4DEE-82E8-21007BEBD9EB}" dt="2021-11-27T13:19:28.889" v="827" actId="1037"/>
          <ac:spMkLst>
            <pc:docMk/>
            <pc:sldMk cId="482620437" sldId="575"/>
            <ac:spMk id="6" creationId="{7AA5DF98-D08E-43DA-A799-AFFE73A28AFC}"/>
          </ac:spMkLst>
        </pc:spChg>
        <pc:picChg chg="add mod">
          <ac:chgData name="Thomas Stensitzki" userId="75cafe6b-2f2a-469b-85c4-eec3b9c972ba" providerId="ADAL" clId="{84A5A1CF-D4D8-4DEE-82E8-21007BEBD9EB}" dt="2021-11-27T13:18:50.598" v="821" actId="1076"/>
          <ac:picMkLst>
            <pc:docMk/>
            <pc:sldMk cId="482620437" sldId="575"/>
            <ac:picMk id="5" creationId="{8563BE4A-0E76-4FA7-B48B-5A00AF1C7DC3}"/>
          </ac:picMkLst>
        </pc:picChg>
      </pc:sldChg>
      <pc:sldChg chg="new del">
        <pc:chgData name="Thomas Stensitzki" userId="75cafe6b-2f2a-469b-85c4-eec3b9c972ba" providerId="ADAL" clId="{84A5A1CF-D4D8-4DEE-82E8-21007BEBD9EB}" dt="2021-11-27T13:18:27.046" v="815" actId="680"/>
        <pc:sldMkLst>
          <pc:docMk/>
          <pc:sldMk cId="2257481309" sldId="575"/>
        </pc:sldMkLst>
      </pc:sldChg>
      <pc:sldChg chg="addSp modSp new mod modTransition">
        <pc:chgData name="Thomas Stensitzki" userId="75cafe6b-2f2a-469b-85c4-eec3b9c972ba" providerId="ADAL" clId="{84A5A1CF-D4D8-4DEE-82E8-21007BEBD9EB}" dt="2021-11-27T14:22:00.443" v="2304"/>
        <pc:sldMkLst>
          <pc:docMk/>
          <pc:sldMk cId="1228494520" sldId="576"/>
        </pc:sldMkLst>
        <pc:spChg chg="mod">
          <ac:chgData name="Thomas Stensitzki" userId="75cafe6b-2f2a-469b-85c4-eec3b9c972ba" providerId="ADAL" clId="{84A5A1CF-D4D8-4DEE-82E8-21007BEBD9EB}" dt="2021-11-27T13:23:48.006" v="875"/>
          <ac:spMkLst>
            <pc:docMk/>
            <pc:sldMk cId="1228494520" sldId="576"/>
            <ac:spMk id="2" creationId="{310768EA-3670-4F4A-B34C-3ADC84118FE1}"/>
          </ac:spMkLst>
        </pc:spChg>
        <pc:spChg chg="mod">
          <ac:chgData name="Thomas Stensitzki" userId="75cafe6b-2f2a-469b-85c4-eec3b9c972ba" providerId="ADAL" clId="{84A5A1CF-D4D8-4DEE-82E8-21007BEBD9EB}" dt="2021-11-27T13:25:41.976" v="895" actId="6549"/>
          <ac:spMkLst>
            <pc:docMk/>
            <pc:sldMk cId="1228494520" sldId="576"/>
            <ac:spMk id="3" creationId="{758C448C-20C8-49BE-B7CD-D057B6D738D1}"/>
          </ac:spMkLst>
        </pc:spChg>
        <pc:picChg chg="add mod">
          <ac:chgData name="Thomas Stensitzki" userId="75cafe6b-2f2a-469b-85c4-eec3b9c972ba" providerId="ADAL" clId="{84A5A1CF-D4D8-4DEE-82E8-21007BEBD9EB}" dt="2021-11-27T13:25:50.832" v="896" actId="1076"/>
          <ac:picMkLst>
            <pc:docMk/>
            <pc:sldMk cId="1228494520" sldId="576"/>
            <ac:picMk id="7170" creationId="{6325F552-4266-4858-A080-7D2D25C8AB1E}"/>
          </ac:picMkLst>
        </pc:picChg>
      </pc:sldChg>
      <pc:sldChg chg="modSp new mod modTransition">
        <pc:chgData name="Thomas Stensitzki" userId="75cafe6b-2f2a-469b-85c4-eec3b9c972ba" providerId="ADAL" clId="{84A5A1CF-D4D8-4DEE-82E8-21007BEBD9EB}" dt="2021-11-27T14:22:00.443" v="2304"/>
        <pc:sldMkLst>
          <pc:docMk/>
          <pc:sldMk cId="2011711741" sldId="577"/>
        </pc:sldMkLst>
        <pc:spChg chg="mod">
          <ac:chgData name="Thomas Stensitzki" userId="75cafe6b-2f2a-469b-85c4-eec3b9c972ba" providerId="ADAL" clId="{84A5A1CF-D4D8-4DEE-82E8-21007BEBD9EB}" dt="2021-11-27T13:26:34.194" v="900"/>
          <ac:spMkLst>
            <pc:docMk/>
            <pc:sldMk cId="2011711741" sldId="577"/>
            <ac:spMk id="2" creationId="{3086C23E-9466-415E-8612-4FDDE3484362}"/>
          </ac:spMkLst>
        </pc:spChg>
        <pc:spChg chg="mod">
          <ac:chgData name="Thomas Stensitzki" userId="75cafe6b-2f2a-469b-85c4-eec3b9c972ba" providerId="ADAL" clId="{84A5A1CF-D4D8-4DEE-82E8-21007BEBD9EB}" dt="2021-11-27T13:27:11.888" v="914" actId="20577"/>
          <ac:spMkLst>
            <pc:docMk/>
            <pc:sldMk cId="2011711741" sldId="577"/>
            <ac:spMk id="3" creationId="{064F690B-35B4-4A18-8E96-226650E930C4}"/>
          </ac:spMkLst>
        </pc:spChg>
      </pc:sldChg>
      <pc:sldChg chg="modSp new mod modTransition">
        <pc:chgData name="Thomas Stensitzki" userId="75cafe6b-2f2a-469b-85c4-eec3b9c972ba" providerId="ADAL" clId="{84A5A1CF-D4D8-4DEE-82E8-21007BEBD9EB}" dt="2021-11-27T14:22:00.443" v="2304"/>
        <pc:sldMkLst>
          <pc:docMk/>
          <pc:sldMk cId="4025581486" sldId="578"/>
        </pc:sldMkLst>
        <pc:spChg chg="mod">
          <ac:chgData name="Thomas Stensitzki" userId="75cafe6b-2f2a-469b-85c4-eec3b9c972ba" providerId="ADAL" clId="{84A5A1CF-D4D8-4DEE-82E8-21007BEBD9EB}" dt="2021-11-27T13:28:30.674" v="940"/>
          <ac:spMkLst>
            <pc:docMk/>
            <pc:sldMk cId="4025581486" sldId="578"/>
            <ac:spMk id="2" creationId="{380EE23A-C0B4-406C-A0C3-EC1874345BDA}"/>
          </ac:spMkLst>
        </pc:spChg>
        <pc:spChg chg="mod">
          <ac:chgData name="Thomas Stensitzki" userId="75cafe6b-2f2a-469b-85c4-eec3b9c972ba" providerId="ADAL" clId="{84A5A1CF-D4D8-4DEE-82E8-21007BEBD9EB}" dt="2021-11-27T13:31:03.733" v="997" actId="113"/>
          <ac:spMkLst>
            <pc:docMk/>
            <pc:sldMk cId="4025581486" sldId="578"/>
            <ac:spMk id="3" creationId="{A42BE06D-DB09-454D-B09B-AB3D05988720}"/>
          </ac:spMkLst>
        </pc:spChg>
      </pc:sldChg>
      <pc:sldChg chg="addSp modSp new mod modTransition">
        <pc:chgData name="Thomas Stensitzki" userId="75cafe6b-2f2a-469b-85c4-eec3b9c972ba" providerId="ADAL" clId="{84A5A1CF-D4D8-4DEE-82E8-21007BEBD9EB}" dt="2021-11-27T14:22:00.443" v="2304"/>
        <pc:sldMkLst>
          <pc:docMk/>
          <pc:sldMk cId="3181657178" sldId="579"/>
        </pc:sldMkLst>
        <pc:spChg chg="mod">
          <ac:chgData name="Thomas Stensitzki" userId="75cafe6b-2f2a-469b-85c4-eec3b9c972ba" providerId="ADAL" clId="{84A5A1CF-D4D8-4DEE-82E8-21007BEBD9EB}" dt="2021-11-27T13:34:36.805" v="1069"/>
          <ac:spMkLst>
            <pc:docMk/>
            <pc:sldMk cId="3181657178" sldId="579"/>
            <ac:spMk id="2" creationId="{B6E494BC-BF8C-484C-B658-547E0B8A10CF}"/>
          </ac:spMkLst>
        </pc:spChg>
        <pc:spChg chg="mod">
          <ac:chgData name="Thomas Stensitzki" userId="75cafe6b-2f2a-469b-85c4-eec3b9c972ba" providerId="ADAL" clId="{84A5A1CF-D4D8-4DEE-82E8-21007BEBD9EB}" dt="2021-11-27T13:40:12.353" v="1477" actId="20577"/>
          <ac:spMkLst>
            <pc:docMk/>
            <pc:sldMk cId="3181657178" sldId="579"/>
            <ac:spMk id="3" creationId="{39F0BC76-1CDB-416F-925D-D328C9A74D2D}"/>
          </ac:spMkLst>
        </pc:spChg>
        <pc:picChg chg="add mod">
          <ac:chgData name="Thomas Stensitzki" userId="75cafe6b-2f2a-469b-85c4-eec3b9c972ba" providerId="ADAL" clId="{84A5A1CF-D4D8-4DEE-82E8-21007BEBD9EB}" dt="2021-11-27T13:36:19.627" v="1130" actId="1440"/>
          <ac:picMkLst>
            <pc:docMk/>
            <pc:sldMk cId="3181657178" sldId="579"/>
            <ac:picMk id="8194" creationId="{F25E017B-D8E9-4FDD-8ED2-75D851475C1B}"/>
          </ac:picMkLst>
        </pc:picChg>
      </pc:sldChg>
      <pc:sldChg chg="modSp add mod ord modTransition">
        <pc:chgData name="Thomas Stensitzki" userId="75cafe6b-2f2a-469b-85c4-eec3b9c972ba" providerId="ADAL" clId="{84A5A1CF-D4D8-4DEE-82E8-21007BEBD9EB}" dt="2021-11-27T14:24:13.468" v="2474" actId="14100"/>
        <pc:sldMkLst>
          <pc:docMk/>
          <pc:sldMk cId="324323579" sldId="580"/>
        </pc:sldMkLst>
        <pc:spChg chg="mod">
          <ac:chgData name="Thomas Stensitzki" userId="75cafe6b-2f2a-469b-85c4-eec3b9c972ba" providerId="ADAL" clId="{84A5A1CF-D4D8-4DEE-82E8-21007BEBD9EB}" dt="2021-11-27T14:24:13.468" v="2474" actId="14100"/>
          <ac:spMkLst>
            <pc:docMk/>
            <pc:sldMk cId="324323579" sldId="580"/>
            <ac:spMk id="2" creationId="{909DC09D-B9A6-4493-9A72-1CA7ECB1F5CA}"/>
          </ac:spMkLst>
        </pc:spChg>
        <pc:spChg chg="mod">
          <ac:chgData name="Thomas Stensitzki" userId="75cafe6b-2f2a-469b-85c4-eec3b9c972ba" providerId="ADAL" clId="{84A5A1CF-D4D8-4DEE-82E8-21007BEBD9EB}" dt="2021-11-27T14:15:25.778" v="1957" actId="255"/>
          <ac:spMkLst>
            <pc:docMk/>
            <pc:sldMk cId="324323579" sldId="580"/>
            <ac:spMk id="5" creationId="{C24DACB5-1BEC-4C86-9652-BAFD8DE56FEF}"/>
          </ac:spMkLst>
        </pc:spChg>
      </pc:sldChg>
      <pc:sldChg chg="modSp new mod modTransition">
        <pc:chgData name="Thomas Stensitzki" userId="75cafe6b-2f2a-469b-85c4-eec3b9c972ba" providerId="ADAL" clId="{84A5A1CF-D4D8-4DEE-82E8-21007BEBD9EB}" dt="2021-11-27T14:22:00.443" v="2304"/>
        <pc:sldMkLst>
          <pc:docMk/>
          <pc:sldMk cId="3981601369" sldId="581"/>
        </pc:sldMkLst>
        <pc:spChg chg="mod">
          <ac:chgData name="Thomas Stensitzki" userId="75cafe6b-2f2a-469b-85c4-eec3b9c972ba" providerId="ADAL" clId="{84A5A1CF-D4D8-4DEE-82E8-21007BEBD9EB}" dt="2021-11-27T13:47:10.439" v="1595"/>
          <ac:spMkLst>
            <pc:docMk/>
            <pc:sldMk cId="3981601369" sldId="581"/>
            <ac:spMk id="2" creationId="{D00A5901-5A14-4C11-A979-39E48CD7D350}"/>
          </ac:spMkLst>
        </pc:spChg>
        <pc:spChg chg="mod">
          <ac:chgData name="Thomas Stensitzki" userId="75cafe6b-2f2a-469b-85c4-eec3b9c972ba" providerId="ADAL" clId="{84A5A1CF-D4D8-4DEE-82E8-21007BEBD9EB}" dt="2021-11-27T13:49:07.237" v="1624" actId="6549"/>
          <ac:spMkLst>
            <pc:docMk/>
            <pc:sldMk cId="3981601369" sldId="581"/>
            <ac:spMk id="3" creationId="{D8005E1A-1EF7-4C37-9FB0-E65A8BB83E31}"/>
          </ac:spMkLst>
        </pc:spChg>
      </pc:sldChg>
      <pc:sldChg chg="addSp modSp new mod modTransition">
        <pc:chgData name="Thomas Stensitzki" userId="75cafe6b-2f2a-469b-85c4-eec3b9c972ba" providerId="ADAL" clId="{84A5A1CF-D4D8-4DEE-82E8-21007BEBD9EB}" dt="2021-11-27T14:22:00.443" v="2304"/>
        <pc:sldMkLst>
          <pc:docMk/>
          <pc:sldMk cId="2226521450" sldId="582"/>
        </pc:sldMkLst>
        <pc:spChg chg="mod">
          <ac:chgData name="Thomas Stensitzki" userId="75cafe6b-2f2a-469b-85c4-eec3b9c972ba" providerId="ADAL" clId="{84A5A1CF-D4D8-4DEE-82E8-21007BEBD9EB}" dt="2021-11-27T13:50:49.437" v="1650"/>
          <ac:spMkLst>
            <pc:docMk/>
            <pc:sldMk cId="2226521450" sldId="582"/>
            <ac:spMk id="2" creationId="{E510326A-15EA-4CFB-A51E-E2462B207D51}"/>
          </ac:spMkLst>
        </pc:spChg>
        <pc:spChg chg="mod">
          <ac:chgData name="Thomas Stensitzki" userId="75cafe6b-2f2a-469b-85c4-eec3b9c972ba" providerId="ADAL" clId="{84A5A1CF-D4D8-4DEE-82E8-21007BEBD9EB}" dt="2021-11-27T13:59:02.148" v="1719" actId="20577"/>
          <ac:spMkLst>
            <pc:docMk/>
            <pc:sldMk cId="2226521450" sldId="582"/>
            <ac:spMk id="3" creationId="{825B01B9-674E-4EFE-BF44-7F89DD460473}"/>
          </ac:spMkLst>
        </pc:spChg>
        <pc:picChg chg="add mod">
          <ac:chgData name="Thomas Stensitzki" userId="75cafe6b-2f2a-469b-85c4-eec3b9c972ba" providerId="ADAL" clId="{84A5A1CF-D4D8-4DEE-82E8-21007BEBD9EB}" dt="2021-11-27T13:52:20.844" v="1655" actId="1076"/>
          <ac:picMkLst>
            <pc:docMk/>
            <pc:sldMk cId="2226521450" sldId="582"/>
            <ac:picMk id="9218" creationId="{F32A7A4F-EEBC-4AAB-8FF2-5C8EA01285B5}"/>
          </ac:picMkLst>
        </pc:picChg>
      </pc:sldChg>
      <pc:sldChg chg="addSp delSp modSp new mod modTransition">
        <pc:chgData name="Thomas Stensitzki" userId="75cafe6b-2f2a-469b-85c4-eec3b9c972ba" providerId="ADAL" clId="{84A5A1CF-D4D8-4DEE-82E8-21007BEBD9EB}" dt="2021-11-27T14:22:00.443" v="2304"/>
        <pc:sldMkLst>
          <pc:docMk/>
          <pc:sldMk cId="3960845148" sldId="583"/>
        </pc:sldMkLst>
        <pc:spChg chg="mod">
          <ac:chgData name="Thomas Stensitzki" userId="75cafe6b-2f2a-469b-85c4-eec3b9c972ba" providerId="ADAL" clId="{84A5A1CF-D4D8-4DEE-82E8-21007BEBD9EB}" dt="2021-11-27T14:00:01.801" v="1736"/>
          <ac:spMkLst>
            <pc:docMk/>
            <pc:sldMk cId="3960845148" sldId="583"/>
            <ac:spMk id="2" creationId="{2C33EC19-EF1B-41DC-A69D-69296D41BFDC}"/>
          </ac:spMkLst>
        </pc:spChg>
        <pc:spChg chg="del">
          <ac:chgData name="Thomas Stensitzki" userId="75cafe6b-2f2a-469b-85c4-eec3b9c972ba" providerId="ADAL" clId="{84A5A1CF-D4D8-4DEE-82E8-21007BEBD9EB}" dt="2021-11-27T14:00:58.436" v="1737" actId="478"/>
          <ac:spMkLst>
            <pc:docMk/>
            <pc:sldMk cId="3960845148" sldId="583"/>
            <ac:spMk id="3" creationId="{6AC854B4-3E15-4DEA-94EB-BE6DFCD6C2B4}"/>
          </ac:spMkLst>
        </pc:spChg>
        <pc:spChg chg="add del">
          <ac:chgData name="Thomas Stensitzki" userId="75cafe6b-2f2a-469b-85c4-eec3b9c972ba" providerId="ADAL" clId="{84A5A1CF-D4D8-4DEE-82E8-21007BEBD9EB}" dt="2021-11-27T14:01:25.865" v="1742" actId="22"/>
          <ac:spMkLst>
            <pc:docMk/>
            <pc:sldMk cId="3960845148" sldId="583"/>
            <ac:spMk id="6" creationId="{9ABAD5F7-2C1E-423F-8D88-1E7CCF0E5745}"/>
          </ac:spMkLst>
        </pc:spChg>
        <pc:picChg chg="add mod">
          <ac:chgData name="Thomas Stensitzki" userId="75cafe6b-2f2a-469b-85c4-eec3b9c972ba" providerId="ADAL" clId="{84A5A1CF-D4D8-4DEE-82E8-21007BEBD9EB}" dt="2021-11-27T14:03:09.383" v="1762" actId="1076"/>
          <ac:picMkLst>
            <pc:docMk/>
            <pc:sldMk cId="3960845148" sldId="583"/>
            <ac:picMk id="10242" creationId="{35481FB9-A468-46B6-90EC-7BE012AD9AAD}"/>
          </ac:picMkLst>
        </pc:picChg>
        <pc:picChg chg="add mod">
          <ac:chgData name="Thomas Stensitzki" userId="75cafe6b-2f2a-469b-85c4-eec3b9c972ba" providerId="ADAL" clId="{84A5A1CF-D4D8-4DEE-82E8-21007BEBD9EB}" dt="2021-11-27T14:03:05.684" v="1761" actId="1076"/>
          <ac:picMkLst>
            <pc:docMk/>
            <pc:sldMk cId="3960845148" sldId="583"/>
            <ac:picMk id="10244" creationId="{8DE094ED-4133-41B2-BAD9-43DF77C01DA5}"/>
          </ac:picMkLst>
        </pc:picChg>
        <pc:picChg chg="add mod">
          <ac:chgData name="Thomas Stensitzki" userId="75cafe6b-2f2a-469b-85c4-eec3b9c972ba" providerId="ADAL" clId="{84A5A1CF-D4D8-4DEE-82E8-21007BEBD9EB}" dt="2021-11-27T14:02:58.642" v="1760" actId="1076"/>
          <ac:picMkLst>
            <pc:docMk/>
            <pc:sldMk cId="3960845148" sldId="583"/>
            <ac:picMk id="10246" creationId="{430198DE-2A61-4713-9F9D-B06C4E4F7399}"/>
          </ac:picMkLst>
        </pc:picChg>
      </pc:sldChg>
      <pc:sldChg chg="modSp add mod ord modTransition">
        <pc:chgData name="Thomas Stensitzki" userId="75cafe6b-2f2a-469b-85c4-eec3b9c972ba" providerId="ADAL" clId="{84A5A1CF-D4D8-4DEE-82E8-21007BEBD9EB}" dt="2021-11-27T14:22:00.443" v="2304"/>
        <pc:sldMkLst>
          <pc:docMk/>
          <pc:sldMk cId="2871808218" sldId="584"/>
        </pc:sldMkLst>
        <pc:spChg chg="mod">
          <ac:chgData name="Thomas Stensitzki" userId="75cafe6b-2f2a-469b-85c4-eec3b9c972ba" providerId="ADAL" clId="{84A5A1CF-D4D8-4DEE-82E8-21007BEBD9EB}" dt="2021-11-27T14:17:12.281" v="1975" actId="14100"/>
          <ac:spMkLst>
            <pc:docMk/>
            <pc:sldMk cId="2871808218" sldId="584"/>
            <ac:spMk id="2" creationId="{909DC09D-B9A6-4493-9A72-1CA7ECB1F5CA}"/>
          </ac:spMkLst>
        </pc:spChg>
        <pc:spChg chg="mod">
          <ac:chgData name="Thomas Stensitzki" userId="75cafe6b-2f2a-469b-85c4-eec3b9c972ba" providerId="ADAL" clId="{84A5A1CF-D4D8-4DEE-82E8-21007BEBD9EB}" dt="2021-11-27T14:17:07.632" v="1974" actId="20577"/>
          <ac:spMkLst>
            <pc:docMk/>
            <pc:sldMk cId="2871808218" sldId="584"/>
            <ac:spMk id="5" creationId="{C24DACB5-1BEC-4C86-9652-BAFD8DE56FEF}"/>
          </ac:spMkLst>
        </pc:spChg>
      </pc:sldChg>
      <pc:sldChg chg="addSp modSp new mod modTransition">
        <pc:chgData name="Thomas Stensitzki" userId="75cafe6b-2f2a-469b-85c4-eec3b9c972ba" providerId="ADAL" clId="{84A5A1CF-D4D8-4DEE-82E8-21007BEBD9EB}" dt="2021-11-27T14:22:00.443" v="2304"/>
        <pc:sldMkLst>
          <pc:docMk/>
          <pc:sldMk cId="180834030" sldId="585"/>
        </pc:sldMkLst>
        <pc:spChg chg="mod">
          <ac:chgData name="Thomas Stensitzki" userId="75cafe6b-2f2a-469b-85c4-eec3b9c972ba" providerId="ADAL" clId="{84A5A1CF-D4D8-4DEE-82E8-21007BEBD9EB}" dt="2021-11-27T14:07:09.424" v="1824"/>
          <ac:spMkLst>
            <pc:docMk/>
            <pc:sldMk cId="180834030" sldId="585"/>
            <ac:spMk id="2" creationId="{E8DB5779-710D-47B7-BEE0-A2BD7EFC4B91}"/>
          </ac:spMkLst>
        </pc:spChg>
        <pc:spChg chg="mod">
          <ac:chgData name="Thomas Stensitzki" userId="75cafe6b-2f2a-469b-85c4-eec3b9c972ba" providerId="ADAL" clId="{84A5A1CF-D4D8-4DEE-82E8-21007BEBD9EB}" dt="2021-11-27T14:07:42.191" v="1871" actId="20577"/>
          <ac:spMkLst>
            <pc:docMk/>
            <pc:sldMk cId="180834030" sldId="585"/>
            <ac:spMk id="3" creationId="{B9A288B9-3A87-4AE9-A4F2-653B4EF45367}"/>
          </ac:spMkLst>
        </pc:spChg>
        <pc:picChg chg="add mod">
          <ac:chgData name="Thomas Stensitzki" userId="75cafe6b-2f2a-469b-85c4-eec3b9c972ba" providerId="ADAL" clId="{84A5A1CF-D4D8-4DEE-82E8-21007BEBD9EB}" dt="2021-11-27T14:08:13.808" v="1876" actId="1440"/>
          <ac:picMkLst>
            <pc:docMk/>
            <pc:sldMk cId="180834030" sldId="585"/>
            <ac:picMk id="11266" creationId="{274DE652-CAF4-45CE-B60A-B83D8A719A2C}"/>
          </ac:picMkLst>
        </pc:picChg>
      </pc:sldChg>
      <pc:sldChg chg="addSp delSp modSp new mod modTransition">
        <pc:chgData name="Thomas Stensitzki" userId="75cafe6b-2f2a-469b-85c4-eec3b9c972ba" providerId="ADAL" clId="{84A5A1CF-D4D8-4DEE-82E8-21007BEBD9EB}" dt="2021-11-27T14:22:00.443" v="2304"/>
        <pc:sldMkLst>
          <pc:docMk/>
          <pc:sldMk cId="3096191333" sldId="586"/>
        </pc:sldMkLst>
        <pc:spChg chg="mod">
          <ac:chgData name="Thomas Stensitzki" userId="75cafe6b-2f2a-469b-85c4-eec3b9c972ba" providerId="ADAL" clId="{84A5A1CF-D4D8-4DEE-82E8-21007BEBD9EB}" dt="2021-11-27T14:11:38.062" v="1920"/>
          <ac:spMkLst>
            <pc:docMk/>
            <pc:sldMk cId="3096191333" sldId="586"/>
            <ac:spMk id="2" creationId="{78748F36-1DF5-41F2-9E1C-0A31A41DB543}"/>
          </ac:spMkLst>
        </pc:spChg>
        <pc:spChg chg="del">
          <ac:chgData name="Thomas Stensitzki" userId="75cafe6b-2f2a-469b-85c4-eec3b9c972ba" providerId="ADAL" clId="{84A5A1CF-D4D8-4DEE-82E8-21007BEBD9EB}" dt="2021-11-27T14:11:40.732" v="1921" actId="478"/>
          <ac:spMkLst>
            <pc:docMk/>
            <pc:sldMk cId="3096191333" sldId="586"/>
            <ac:spMk id="3" creationId="{3CF01E57-C6F5-4DDA-9DDB-1EFFE2DB8090}"/>
          </ac:spMkLst>
        </pc:spChg>
        <pc:picChg chg="add mod">
          <ac:chgData name="Thomas Stensitzki" userId="75cafe6b-2f2a-469b-85c4-eec3b9c972ba" providerId="ADAL" clId="{84A5A1CF-D4D8-4DEE-82E8-21007BEBD9EB}" dt="2021-11-27T14:12:10.837" v="1929" actId="1440"/>
          <ac:picMkLst>
            <pc:docMk/>
            <pc:sldMk cId="3096191333" sldId="586"/>
            <ac:picMk id="12290" creationId="{57FE6E95-E038-4854-B045-ADEB442E203A}"/>
          </ac:picMkLst>
        </pc:picChg>
      </pc:sldChg>
      <pc:sldChg chg="modSp add mod modTransition">
        <pc:chgData name="Thomas Stensitzki" userId="75cafe6b-2f2a-469b-85c4-eec3b9c972ba" providerId="ADAL" clId="{84A5A1CF-D4D8-4DEE-82E8-21007BEBD9EB}" dt="2021-11-27T14:22:00.443" v="2304"/>
        <pc:sldMkLst>
          <pc:docMk/>
          <pc:sldMk cId="3386111181" sldId="587"/>
        </pc:sldMkLst>
        <pc:spChg chg="mod">
          <ac:chgData name="Thomas Stensitzki" userId="75cafe6b-2f2a-469b-85c4-eec3b9c972ba" providerId="ADAL" clId="{84A5A1CF-D4D8-4DEE-82E8-21007BEBD9EB}" dt="2021-11-27T14:17:22.057" v="1978" actId="14100"/>
          <ac:spMkLst>
            <pc:docMk/>
            <pc:sldMk cId="3386111181" sldId="587"/>
            <ac:spMk id="2" creationId="{909DC09D-B9A6-4493-9A72-1CA7ECB1F5CA}"/>
          </ac:spMkLst>
        </pc:spChg>
      </pc:sldChg>
      <pc:sldChg chg="modSp add mod modTransition">
        <pc:chgData name="Thomas Stensitzki" userId="75cafe6b-2f2a-469b-85c4-eec3b9c972ba" providerId="ADAL" clId="{84A5A1CF-D4D8-4DEE-82E8-21007BEBD9EB}" dt="2021-11-27T14:22:00.443" v="2304"/>
        <pc:sldMkLst>
          <pc:docMk/>
          <pc:sldMk cId="3088514375" sldId="588"/>
        </pc:sldMkLst>
        <pc:spChg chg="mod">
          <ac:chgData name="Thomas Stensitzki" userId="75cafe6b-2f2a-469b-85c4-eec3b9c972ba" providerId="ADAL" clId="{84A5A1CF-D4D8-4DEE-82E8-21007BEBD9EB}" dt="2021-11-27T14:18:32.281" v="2024" actId="1035"/>
          <ac:spMkLst>
            <pc:docMk/>
            <pc:sldMk cId="3088514375" sldId="588"/>
            <ac:spMk id="2" creationId="{909DC09D-B9A6-4493-9A72-1CA7ECB1F5CA}"/>
          </ac:spMkLst>
        </pc:spChg>
        <pc:spChg chg="mod">
          <ac:chgData name="Thomas Stensitzki" userId="75cafe6b-2f2a-469b-85c4-eec3b9c972ba" providerId="ADAL" clId="{84A5A1CF-D4D8-4DEE-82E8-21007BEBD9EB}" dt="2021-11-27T14:18:35.407" v="2026" actId="20577"/>
          <ac:spMkLst>
            <pc:docMk/>
            <pc:sldMk cId="3088514375" sldId="588"/>
            <ac:spMk id="5" creationId="{C24DACB5-1BEC-4C86-9652-BAFD8DE56FEF}"/>
          </ac:spMkLst>
        </pc:spChg>
      </pc:sldChg>
      <pc:sldChg chg="modSp add mod ord modTransition">
        <pc:chgData name="Thomas Stensitzki" userId="75cafe6b-2f2a-469b-85c4-eec3b9c972ba" providerId="ADAL" clId="{84A5A1CF-D4D8-4DEE-82E8-21007BEBD9EB}" dt="2021-11-27T14:22:00.443" v="2304"/>
        <pc:sldMkLst>
          <pc:docMk/>
          <pc:sldMk cId="1790374027" sldId="589"/>
        </pc:sldMkLst>
        <pc:spChg chg="mod">
          <ac:chgData name="Thomas Stensitzki" userId="75cafe6b-2f2a-469b-85c4-eec3b9c972ba" providerId="ADAL" clId="{84A5A1CF-D4D8-4DEE-82E8-21007BEBD9EB}" dt="2021-11-27T14:19:04.818" v="2059" actId="1035"/>
          <ac:spMkLst>
            <pc:docMk/>
            <pc:sldMk cId="1790374027" sldId="589"/>
            <ac:spMk id="2" creationId="{909DC09D-B9A6-4493-9A72-1CA7ECB1F5CA}"/>
          </ac:spMkLst>
        </pc:spChg>
      </pc:sldChg>
      <pc:sldChg chg="modSp add mod modTransition">
        <pc:chgData name="Thomas Stensitzki" userId="75cafe6b-2f2a-469b-85c4-eec3b9c972ba" providerId="ADAL" clId="{84A5A1CF-D4D8-4DEE-82E8-21007BEBD9EB}" dt="2021-11-27T14:22:00.443" v="2304"/>
        <pc:sldMkLst>
          <pc:docMk/>
          <pc:sldMk cId="918908708" sldId="590"/>
        </pc:sldMkLst>
        <pc:spChg chg="mod">
          <ac:chgData name="Thomas Stensitzki" userId="75cafe6b-2f2a-469b-85c4-eec3b9c972ba" providerId="ADAL" clId="{84A5A1CF-D4D8-4DEE-82E8-21007BEBD9EB}" dt="2021-11-27T14:19:38.173" v="2125" actId="14100"/>
          <ac:spMkLst>
            <pc:docMk/>
            <pc:sldMk cId="918908708" sldId="590"/>
            <ac:spMk id="2" creationId="{909DC09D-B9A6-4493-9A72-1CA7ECB1F5CA}"/>
          </ac:spMkLst>
        </pc:spChg>
      </pc:sldChg>
      <pc:sldChg chg="modSp add mod modTransition">
        <pc:chgData name="Thomas Stensitzki" userId="75cafe6b-2f2a-469b-85c4-eec3b9c972ba" providerId="ADAL" clId="{84A5A1CF-D4D8-4DEE-82E8-21007BEBD9EB}" dt="2021-11-27T14:22:00.443" v="2304"/>
        <pc:sldMkLst>
          <pc:docMk/>
          <pc:sldMk cId="454032179" sldId="591"/>
        </pc:sldMkLst>
        <pc:spChg chg="mod">
          <ac:chgData name="Thomas Stensitzki" userId="75cafe6b-2f2a-469b-85c4-eec3b9c972ba" providerId="ADAL" clId="{84A5A1CF-D4D8-4DEE-82E8-21007BEBD9EB}" dt="2021-11-27T14:19:25.306" v="2099" actId="1036"/>
          <ac:spMkLst>
            <pc:docMk/>
            <pc:sldMk cId="454032179" sldId="591"/>
            <ac:spMk id="2" creationId="{909DC09D-B9A6-4493-9A72-1CA7ECB1F5CA}"/>
          </ac:spMkLst>
        </pc:spChg>
      </pc:sldChg>
      <pc:sldChg chg="modSp add mod ord modTransition">
        <pc:chgData name="Thomas Stensitzki" userId="75cafe6b-2f2a-469b-85c4-eec3b9c972ba" providerId="ADAL" clId="{84A5A1CF-D4D8-4DEE-82E8-21007BEBD9EB}" dt="2021-11-27T14:22:00.443" v="2304"/>
        <pc:sldMkLst>
          <pc:docMk/>
          <pc:sldMk cId="999287501" sldId="592"/>
        </pc:sldMkLst>
        <pc:spChg chg="mod">
          <ac:chgData name="Thomas Stensitzki" userId="75cafe6b-2f2a-469b-85c4-eec3b9c972ba" providerId="ADAL" clId="{84A5A1CF-D4D8-4DEE-82E8-21007BEBD9EB}" dt="2021-11-27T14:20:44.068" v="2152" actId="14100"/>
          <ac:spMkLst>
            <pc:docMk/>
            <pc:sldMk cId="999287501" sldId="592"/>
            <ac:spMk id="2" creationId="{909DC09D-B9A6-4493-9A72-1CA7ECB1F5CA}"/>
          </ac:spMkLst>
        </pc:spChg>
      </pc:sldChg>
      <pc:sldChg chg="modSp add mod ord modTransition">
        <pc:chgData name="Thomas Stensitzki" userId="75cafe6b-2f2a-469b-85c4-eec3b9c972ba" providerId="ADAL" clId="{84A5A1CF-D4D8-4DEE-82E8-21007BEBD9EB}" dt="2021-11-27T14:22:00.443" v="2304"/>
        <pc:sldMkLst>
          <pc:docMk/>
          <pc:sldMk cId="216933282" sldId="593"/>
        </pc:sldMkLst>
        <pc:spChg chg="mod">
          <ac:chgData name="Thomas Stensitzki" userId="75cafe6b-2f2a-469b-85c4-eec3b9c972ba" providerId="ADAL" clId="{84A5A1CF-D4D8-4DEE-82E8-21007BEBD9EB}" dt="2021-11-27T14:21:02.006" v="2205" actId="1036"/>
          <ac:spMkLst>
            <pc:docMk/>
            <pc:sldMk cId="216933282" sldId="593"/>
            <ac:spMk id="2" creationId="{909DC09D-B9A6-4493-9A72-1CA7ECB1F5CA}"/>
          </ac:spMkLst>
        </pc:spChg>
      </pc:sldChg>
      <pc:sldChg chg="modSp add mod ord modTransition">
        <pc:chgData name="Thomas Stensitzki" userId="75cafe6b-2f2a-469b-85c4-eec3b9c972ba" providerId="ADAL" clId="{84A5A1CF-D4D8-4DEE-82E8-21007BEBD9EB}" dt="2021-11-27T14:22:00.443" v="2304"/>
        <pc:sldMkLst>
          <pc:docMk/>
          <pc:sldMk cId="1858708233" sldId="594"/>
        </pc:sldMkLst>
        <pc:spChg chg="mod">
          <ac:chgData name="Thomas Stensitzki" userId="75cafe6b-2f2a-469b-85c4-eec3b9c972ba" providerId="ADAL" clId="{84A5A1CF-D4D8-4DEE-82E8-21007BEBD9EB}" dt="2021-11-27T14:21:20.618" v="2228" actId="14100"/>
          <ac:spMkLst>
            <pc:docMk/>
            <pc:sldMk cId="1858708233" sldId="594"/>
            <ac:spMk id="2" creationId="{909DC09D-B9A6-4493-9A72-1CA7ECB1F5CA}"/>
          </ac:spMkLst>
        </pc:spChg>
      </pc:sldChg>
      <pc:sldChg chg="modSp add mod ord modTransition">
        <pc:chgData name="Thomas Stensitzki" userId="75cafe6b-2f2a-469b-85c4-eec3b9c972ba" providerId="ADAL" clId="{84A5A1CF-D4D8-4DEE-82E8-21007BEBD9EB}" dt="2021-11-27T14:22:00.443" v="2304"/>
        <pc:sldMkLst>
          <pc:docMk/>
          <pc:sldMk cId="3220276594" sldId="595"/>
        </pc:sldMkLst>
        <pc:spChg chg="mod">
          <ac:chgData name="Thomas Stensitzki" userId="75cafe6b-2f2a-469b-85c4-eec3b9c972ba" providerId="ADAL" clId="{84A5A1CF-D4D8-4DEE-82E8-21007BEBD9EB}" dt="2021-11-27T14:21:33.092" v="2262" actId="1036"/>
          <ac:spMkLst>
            <pc:docMk/>
            <pc:sldMk cId="3220276594" sldId="595"/>
            <ac:spMk id="2" creationId="{909DC09D-B9A6-4493-9A72-1CA7ECB1F5CA}"/>
          </ac:spMkLst>
        </pc:spChg>
      </pc:sldChg>
      <pc:sldChg chg="modSp add mod modTransition">
        <pc:chgData name="Thomas Stensitzki" userId="75cafe6b-2f2a-469b-85c4-eec3b9c972ba" providerId="ADAL" clId="{84A5A1CF-D4D8-4DEE-82E8-21007BEBD9EB}" dt="2021-11-27T14:22:00.443" v="2304"/>
        <pc:sldMkLst>
          <pc:docMk/>
          <pc:sldMk cId="1052203246" sldId="596"/>
        </pc:sldMkLst>
        <pc:spChg chg="mod">
          <ac:chgData name="Thomas Stensitzki" userId="75cafe6b-2f2a-469b-85c4-eec3b9c972ba" providerId="ADAL" clId="{84A5A1CF-D4D8-4DEE-82E8-21007BEBD9EB}" dt="2021-11-27T14:21:43.352" v="2283" actId="1035"/>
          <ac:spMkLst>
            <pc:docMk/>
            <pc:sldMk cId="1052203246" sldId="596"/>
            <ac:spMk id="2" creationId="{909DC09D-B9A6-4493-9A72-1CA7ECB1F5CA}"/>
          </ac:spMkLst>
        </pc:spChg>
      </pc:sldChg>
      <pc:sldChg chg="modSp add mod ord modTransition">
        <pc:chgData name="Thomas Stensitzki" userId="75cafe6b-2f2a-469b-85c4-eec3b9c972ba" providerId="ADAL" clId="{84A5A1CF-D4D8-4DEE-82E8-21007BEBD9EB}" dt="2021-11-27T14:22:00.443" v="2304"/>
        <pc:sldMkLst>
          <pc:docMk/>
          <pc:sldMk cId="3073976506" sldId="597"/>
        </pc:sldMkLst>
        <pc:spChg chg="mod">
          <ac:chgData name="Thomas Stensitzki" userId="75cafe6b-2f2a-469b-85c4-eec3b9c972ba" providerId="ADAL" clId="{84A5A1CF-D4D8-4DEE-82E8-21007BEBD9EB}" dt="2021-11-27T14:21:54.762" v="2303" actId="1036"/>
          <ac:spMkLst>
            <pc:docMk/>
            <pc:sldMk cId="3073976506" sldId="597"/>
            <ac:spMk id="2" creationId="{909DC09D-B9A6-4493-9A72-1CA7ECB1F5CA}"/>
          </ac:spMkLst>
        </pc:spChg>
      </pc:sldChg>
      <pc:sldChg chg="modSp add mod ord">
        <pc:chgData name="Thomas Stensitzki" userId="75cafe6b-2f2a-469b-85c4-eec3b9c972ba" providerId="ADAL" clId="{84A5A1CF-D4D8-4DEE-82E8-21007BEBD9EB}" dt="2021-11-27T14:22:54.095" v="2334" actId="1036"/>
        <pc:sldMkLst>
          <pc:docMk/>
          <pc:sldMk cId="1359738840" sldId="598"/>
        </pc:sldMkLst>
        <pc:spChg chg="mod">
          <ac:chgData name="Thomas Stensitzki" userId="75cafe6b-2f2a-469b-85c4-eec3b9c972ba" providerId="ADAL" clId="{84A5A1CF-D4D8-4DEE-82E8-21007BEBD9EB}" dt="2021-11-27T14:22:54.095" v="2334" actId="1036"/>
          <ac:spMkLst>
            <pc:docMk/>
            <pc:sldMk cId="1359738840" sldId="598"/>
            <ac:spMk id="2" creationId="{909DC09D-B9A6-4493-9A72-1CA7ECB1F5CA}"/>
          </ac:spMkLst>
        </pc:spChg>
      </pc:sldChg>
      <pc:sldChg chg="modSp add mod ord">
        <pc:chgData name="Thomas Stensitzki" userId="75cafe6b-2f2a-469b-85c4-eec3b9c972ba" providerId="ADAL" clId="{84A5A1CF-D4D8-4DEE-82E8-21007BEBD9EB}" dt="2021-11-27T14:23:05.860" v="2358" actId="1035"/>
        <pc:sldMkLst>
          <pc:docMk/>
          <pc:sldMk cId="497042959" sldId="599"/>
        </pc:sldMkLst>
        <pc:spChg chg="mod">
          <ac:chgData name="Thomas Stensitzki" userId="75cafe6b-2f2a-469b-85c4-eec3b9c972ba" providerId="ADAL" clId="{84A5A1CF-D4D8-4DEE-82E8-21007BEBD9EB}" dt="2021-11-27T14:23:05.860" v="2358" actId="1035"/>
          <ac:spMkLst>
            <pc:docMk/>
            <pc:sldMk cId="497042959" sldId="599"/>
            <ac:spMk id="2" creationId="{909DC09D-B9A6-4493-9A72-1CA7ECB1F5CA}"/>
          </ac:spMkLst>
        </pc:spChg>
      </pc:sldChg>
      <pc:sldChg chg="modSp add mod ord">
        <pc:chgData name="Thomas Stensitzki" userId="75cafe6b-2f2a-469b-85c4-eec3b9c972ba" providerId="ADAL" clId="{84A5A1CF-D4D8-4DEE-82E8-21007BEBD9EB}" dt="2021-11-27T14:23:20.736" v="2397" actId="1036"/>
        <pc:sldMkLst>
          <pc:docMk/>
          <pc:sldMk cId="3647128677" sldId="600"/>
        </pc:sldMkLst>
        <pc:spChg chg="mod">
          <ac:chgData name="Thomas Stensitzki" userId="75cafe6b-2f2a-469b-85c4-eec3b9c972ba" providerId="ADAL" clId="{84A5A1CF-D4D8-4DEE-82E8-21007BEBD9EB}" dt="2021-11-27T14:23:20.736" v="2397" actId="1036"/>
          <ac:spMkLst>
            <pc:docMk/>
            <pc:sldMk cId="3647128677" sldId="600"/>
            <ac:spMk id="2" creationId="{909DC09D-B9A6-4493-9A72-1CA7ECB1F5CA}"/>
          </ac:spMkLst>
        </pc:spChg>
      </pc:sldChg>
      <pc:sldChg chg="modSp add mod ord">
        <pc:chgData name="Thomas Stensitzki" userId="75cafe6b-2f2a-469b-85c4-eec3b9c972ba" providerId="ADAL" clId="{84A5A1CF-D4D8-4DEE-82E8-21007BEBD9EB}" dt="2021-11-27T14:23:30.821" v="2425" actId="1035"/>
        <pc:sldMkLst>
          <pc:docMk/>
          <pc:sldMk cId="2742369230" sldId="601"/>
        </pc:sldMkLst>
        <pc:spChg chg="mod">
          <ac:chgData name="Thomas Stensitzki" userId="75cafe6b-2f2a-469b-85c4-eec3b9c972ba" providerId="ADAL" clId="{84A5A1CF-D4D8-4DEE-82E8-21007BEBD9EB}" dt="2021-11-27T14:23:30.821" v="2425" actId="1035"/>
          <ac:spMkLst>
            <pc:docMk/>
            <pc:sldMk cId="2742369230" sldId="601"/>
            <ac:spMk id="2" creationId="{909DC09D-B9A6-4493-9A72-1CA7ECB1F5CA}"/>
          </ac:spMkLst>
        </pc:spChg>
      </pc:sldChg>
      <pc:sldChg chg="modSp add mod ord">
        <pc:chgData name="Thomas Stensitzki" userId="75cafe6b-2f2a-469b-85c4-eec3b9c972ba" providerId="ADAL" clId="{84A5A1CF-D4D8-4DEE-82E8-21007BEBD9EB}" dt="2021-11-27T14:23:41.830" v="2446" actId="1036"/>
        <pc:sldMkLst>
          <pc:docMk/>
          <pc:sldMk cId="525318874" sldId="602"/>
        </pc:sldMkLst>
        <pc:spChg chg="mod">
          <ac:chgData name="Thomas Stensitzki" userId="75cafe6b-2f2a-469b-85c4-eec3b9c972ba" providerId="ADAL" clId="{84A5A1CF-D4D8-4DEE-82E8-21007BEBD9EB}" dt="2021-11-27T14:23:41.830" v="2446" actId="1036"/>
          <ac:spMkLst>
            <pc:docMk/>
            <pc:sldMk cId="525318874" sldId="602"/>
            <ac:spMk id="2" creationId="{909DC09D-B9A6-4493-9A72-1CA7ECB1F5CA}"/>
          </ac:spMkLst>
        </pc:spChg>
      </pc:sldChg>
      <pc:sldChg chg="modSp add mod ord">
        <pc:chgData name="Thomas Stensitzki" userId="75cafe6b-2f2a-469b-85c4-eec3b9c972ba" providerId="ADAL" clId="{84A5A1CF-D4D8-4DEE-82E8-21007BEBD9EB}" dt="2021-11-27T14:23:59.425" v="2472" actId="14100"/>
        <pc:sldMkLst>
          <pc:docMk/>
          <pc:sldMk cId="4145302730" sldId="603"/>
        </pc:sldMkLst>
        <pc:spChg chg="mod">
          <ac:chgData name="Thomas Stensitzki" userId="75cafe6b-2f2a-469b-85c4-eec3b9c972ba" providerId="ADAL" clId="{84A5A1CF-D4D8-4DEE-82E8-21007BEBD9EB}" dt="2021-11-27T14:23:59.425" v="2472" actId="14100"/>
          <ac:spMkLst>
            <pc:docMk/>
            <pc:sldMk cId="4145302730" sldId="603"/>
            <ac:spMk id="2" creationId="{909DC09D-B9A6-4493-9A72-1CA7ECB1F5CA}"/>
          </ac:spMkLst>
        </pc:spChg>
      </pc:sldChg>
      <pc:sldChg chg="modSp add mod">
        <pc:chgData name="Thomas Stensitzki" userId="75cafe6b-2f2a-469b-85c4-eec3b9c972ba" providerId="ADAL" clId="{84A5A1CF-D4D8-4DEE-82E8-21007BEBD9EB}" dt="2021-11-27T14:24:31.639" v="2501" actId="1036"/>
        <pc:sldMkLst>
          <pc:docMk/>
          <pc:sldMk cId="166632333" sldId="604"/>
        </pc:sldMkLst>
        <pc:spChg chg="mod">
          <ac:chgData name="Thomas Stensitzki" userId="75cafe6b-2f2a-469b-85c4-eec3b9c972ba" providerId="ADAL" clId="{84A5A1CF-D4D8-4DEE-82E8-21007BEBD9EB}" dt="2021-11-27T14:24:31.639" v="2501" actId="1036"/>
          <ac:spMkLst>
            <pc:docMk/>
            <pc:sldMk cId="166632333" sldId="604"/>
            <ac:spMk id="2" creationId="{909DC09D-B9A6-4493-9A72-1CA7ECB1F5CA}"/>
          </ac:spMkLst>
        </pc:spChg>
      </pc:sldChg>
      <pc:sldChg chg="modSp add mod">
        <pc:chgData name="Thomas Stensitzki" userId="75cafe6b-2f2a-469b-85c4-eec3b9c972ba" providerId="ADAL" clId="{84A5A1CF-D4D8-4DEE-82E8-21007BEBD9EB}" dt="2021-11-27T14:24:41.132" v="2529" actId="1035"/>
        <pc:sldMkLst>
          <pc:docMk/>
          <pc:sldMk cId="2150546359" sldId="605"/>
        </pc:sldMkLst>
        <pc:spChg chg="mod">
          <ac:chgData name="Thomas Stensitzki" userId="75cafe6b-2f2a-469b-85c4-eec3b9c972ba" providerId="ADAL" clId="{84A5A1CF-D4D8-4DEE-82E8-21007BEBD9EB}" dt="2021-11-27T14:24:41.132" v="2529" actId="1035"/>
          <ac:spMkLst>
            <pc:docMk/>
            <pc:sldMk cId="2150546359" sldId="605"/>
            <ac:spMk id="2" creationId="{909DC09D-B9A6-4493-9A72-1CA7ECB1F5CA}"/>
          </ac:spMkLst>
        </pc:spChg>
      </pc:sldChg>
      <pc:sldChg chg="modSp add mod ord">
        <pc:chgData name="Thomas Stensitzki" userId="75cafe6b-2f2a-469b-85c4-eec3b9c972ba" providerId="ADAL" clId="{84A5A1CF-D4D8-4DEE-82E8-21007BEBD9EB}" dt="2021-11-27T14:24:55.538" v="2556" actId="1035"/>
        <pc:sldMkLst>
          <pc:docMk/>
          <pc:sldMk cId="2386028982" sldId="606"/>
        </pc:sldMkLst>
        <pc:spChg chg="mod">
          <ac:chgData name="Thomas Stensitzki" userId="75cafe6b-2f2a-469b-85c4-eec3b9c972ba" providerId="ADAL" clId="{84A5A1CF-D4D8-4DEE-82E8-21007BEBD9EB}" dt="2021-11-27T14:24:55.538" v="2556" actId="1035"/>
          <ac:spMkLst>
            <pc:docMk/>
            <pc:sldMk cId="2386028982" sldId="606"/>
            <ac:spMk id="2" creationId="{909DC09D-B9A6-4493-9A72-1CA7ECB1F5CA}"/>
          </ac:spMkLst>
        </pc:spChg>
      </pc:sldChg>
      <pc:sldChg chg="modSp add mod ord">
        <pc:chgData name="Thomas Stensitzki" userId="75cafe6b-2f2a-469b-85c4-eec3b9c972ba" providerId="ADAL" clId="{84A5A1CF-D4D8-4DEE-82E8-21007BEBD9EB}" dt="2021-11-27T14:25:19.875" v="2598" actId="6549"/>
        <pc:sldMkLst>
          <pc:docMk/>
          <pc:sldMk cId="2597390730" sldId="607"/>
        </pc:sldMkLst>
        <pc:spChg chg="mod">
          <ac:chgData name="Thomas Stensitzki" userId="75cafe6b-2f2a-469b-85c4-eec3b9c972ba" providerId="ADAL" clId="{84A5A1CF-D4D8-4DEE-82E8-21007BEBD9EB}" dt="2021-11-27T14:25:16.340" v="2596" actId="14100"/>
          <ac:spMkLst>
            <pc:docMk/>
            <pc:sldMk cId="2597390730" sldId="607"/>
            <ac:spMk id="2" creationId="{909DC09D-B9A6-4493-9A72-1CA7ECB1F5CA}"/>
          </ac:spMkLst>
        </pc:spChg>
        <pc:spChg chg="mod">
          <ac:chgData name="Thomas Stensitzki" userId="75cafe6b-2f2a-469b-85c4-eec3b9c972ba" providerId="ADAL" clId="{84A5A1CF-D4D8-4DEE-82E8-21007BEBD9EB}" dt="2021-11-27T14:25:19.875" v="2598" actId="6549"/>
          <ac:spMkLst>
            <pc:docMk/>
            <pc:sldMk cId="2597390730" sldId="607"/>
            <ac:spMk id="5" creationId="{C24DACB5-1BEC-4C86-9652-BAFD8DE56FEF}"/>
          </ac:spMkLst>
        </pc:spChg>
      </pc:sldChg>
    </pc:docChg>
  </pc:docChgLst>
  <pc:docChgLst>
    <pc:chgData name="Thomas Stensitzki" userId="75cafe6b-2f2a-469b-85c4-eec3b9c972ba" providerId="ADAL" clId="{13A7DD84-EBC7-44DF-A4B8-478E332BAF16}"/>
    <pc:docChg chg="undo custSel addSld delSld modSld sldOrd modSection">
      <pc:chgData name="Thomas Stensitzki" userId="75cafe6b-2f2a-469b-85c4-eec3b9c972ba" providerId="ADAL" clId="{13A7DD84-EBC7-44DF-A4B8-478E332BAF16}" dt="2021-08-12T18:30:02.192" v="1854" actId="1076"/>
      <pc:docMkLst>
        <pc:docMk/>
      </pc:docMkLst>
      <pc:sldChg chg="modSp mod">
        <pc:chgData name="Thomas Stensitzki" userId="75cafe6b-2f2a-469b-85c4-eec3b9c972ba" providerId="ADAL" clId="{13A7DD84-EBC7-44DF-A4B8-478E332BAF16}" dt="2021-08-05T16:07:11.930" v="18" actId="20577"/>
        <pc:sldMkLst>
          <pc:docMk/>
          <pc:sldMk cId="671489701" sldId="256"/>
        </pc:sldMkLst>
        <pc:spChg chg="mod">
          <ac:chgData name="Thomas Stensitzki" userId="75cafe6b-2f2a-469b-85c4-eec3b9c972ba" providerId="ADAL" clId="{13A7DD84-EBC7-44DF-A4B8-478E332BAF16}" dt="2021-08-05T16:07:11.930" v="18" actId="20577"/>
          <ac:spMkLst>
            <pc:docMk/>
            <pc:sldMk cId="671489701" sldId="256"/>
            <ac:spMk id="3" creationId="{CBA95633-B02D-4A15-A8B1-A38E0A70FD27}"/>
          </ac:spMkLst>
        </pc:spChg>
      </pc:sldChg>
      <pc:sldChg chg="modSp mod">
        <pc:chgData name="Thomas Stensitzki" userId="75cafe6b-2f2a-469b-85c4-eec3b9c972ba" providerId="ADAL" clId="{13A7DD84-EBC7-44DF-A4B8-478E332BAF16}" dt="2021-08-12T15:32:07.902" v="1639" actId="20577"/>
        <pc:sldMkLst>
          <pc:docMk/>
          <pc:sldMk cId="2855324227" sldId="257"/>
        </pc:sldMkLst>
        <pc:spChg chg="mod">
          <ac:chgData name="Thomas Stensitzki" userId="75cafe6b-2f2a-469b-85c4-eec3b9c972ba" providerId="ADAL" clId="{13A7DD84-EBC7-44DF-A4B8-478E332BAF16}" dt="2021-08-12T15:32:07.902" v="1639" actId="20577"/>
          <ac:spMkLst>
            <pc:docMk/>
            <pc:sldMk cId="2855324227" sldId="257"/>
            <ac:spMk id="5" creationId="{EE6719E1-4DB6-4D58-BA77-937CF975247C}"/>
          </ac:spMkLst>
        </pc:spChg>
        <pc:graphicFrameChg chg="mod modGraphic">
          <ac:chgData name="Thomas Stensitzki" userId="75cafe6b-2f2a-469b-85c4-eec3b9c972ba" providerId="ADAL" clId="{13A7DD84-EBC7-44DF-A4B8-478E332BAF16}" dt="2021-08-05T16:10:21.858" v="53" actId="15"/>
          <ac:graphicFrameMkLst>
            <pc:docMk/>
            <pc:sldMk cId="2855324227" sldId="257"/>
            <ac:graphicFrameMk id="6" creationId="{0F955DCC-462D-431D-BBDE-26F10687D590}"/>
          </ac:graphicFrameMkLst>
        </pc:graphicFrameChg>
      </pc:sldChg>
      <pc:sldChg chg="delSp modSp mod">
        <pc:chgData name="Thomas Stensitzki" userId="75cafe6b-2f2a-469b-85c4-eec3b9c972ba" providerId="ADAL" clId="{13A7DD84-EBC7-44DF-A4B8-478E332BAF16}" dt="2021-08-10T17:34:58.104" v="1556" actId="6549"/>
        <pc:sldMkLst>
          <pc:docMk/>
          <pc:sldMk cId="3332792154" sldId="258"/>
        </pc:sldMkLst>
        <pc:spChg chg="mod">
          <ac:chgData name="Thomas Stensitzki" userId="75cafe6b-2f2a-469b-85c4-eec3b9c972ba" providerId="ADAL" clId="{13A7DD84-EBC7-44DF-A4B8-478E332BAF16}" dt="2021-08-10T17:34:58.104" v="1556" actId="6549"/>
          <ac:spMkLst>
            <pc:docMk/>
            <pc:sldMk cId="3332792154" sldId="258"/>
            <ac:spMk id="3" creationId="{3A5A44EB-7FB9-473A-8ED3-C49DDD2E65AB}"/>
          </ac:spMkLst>
        </pc:spChg>
        <pc:picChg chg="del">
          <ac:chgData name="Thomas Stensitzki" userId="75cafe6b-2f2a-469b-85c4-eec3b9c972ba" providerId="ADAL" clId="{13A7DD84-EBC7-44DF-A4B8-478E332BAF16}" dt="2021-08-10T17:33:39.840" v="1539" actId="478"/>
          <ac:picMkLst>
            <pc:docMk/>
            <pc:sldMk cId="3332792154" sldId="258"/>
            <ac:picMk id="5" creationId="{EEE89219-4CF0-44A2-811B-A2CBC860BCCC}"/>
          </ac:picMkLst>
        </pc:picChg>
      </pc:sldChg>
      <pc:sldChg chg="addSp modSp mod">
        <pc:chgData name="Thomas Stensitzki" userId="75cafe6b-2f2a-469b-85c4-eec3b9c972ba" providerId="ADAL" clId="{13A7DD84-EBC7-44DF-A4B8-478E332BAF16}" dt="2021-08-12T18:30:02.192" v="1854" actId="1076"/>
        <pc:sldMkLst>
          <pc:docMk/>
          <pc:sldMk cId="2698998357" sldId="260"/>
        </pc:sldMkLst>
        <pc:spChg chg="mod">
          <ac:chgData name="Thomas Stensitzki" userId="75cafe6b-2f2a-469b-85c4-eec3b9c972ba" providerId="ADAL" clId="{13A7DD84-EBC7-44DF-A4B8-478E332BAF16}" dt="2021-08-05T16:10:43.636" v="54"/>
          <ac:spMkLst>
            <pc:docMk/>
            <pc:sldMk cId="2698998357" sldId="260"/>
            <ac:spMk id="4" creationId="{F3A15CBD-C746-44A3-A4F0-4898CE2F02E6}"/>
          </ac:spMkLst>
        </pc:spChg>
        <pc:spChg chg="mod">
          <ac:chgData name="Thomas Stensitzki" userId="75cafe6b-2f2a-469b-85c4-eec3b9c972ba" providerId="ADAL" clId="{13A7DD84-EBC7-44DF-A4B8-478E332BAF16}" dt="2021-08-05T16:11:10.016" v="62" actId="6549"/>
          <ac:spMkLst>
            <pc:docMk/>
            <pc:sldMk cId="2698998357" sldId="260"/>
            <ac:spMk id="5" creationId="{F3459BE7-1731-4733-A912-12977C68CFD6}"/>
          </ac:spMkLst>
        </pc:spChg>
        <pc:spChg chg="add mod">
          <ac:chgData name="Thomas Stensitzki" userId="75cafe6b-2f2a-469b-85c4-eec3b9c972ba" providerId="ADAL" clId="{13A7DD84-EBC7-44DF-A4B8-478E332BAF16}" dt="2021-08-12T18:30:02.192" v="1854" actId="1076"/>
          <ac:spMkLst>
            <pc:docMk/>
            <pc:sldMk cId="2698998357" sldId="260"/>
            <ac:spMk id="6" creationId="{AC7B595A-A4C5-4A86-B8F3-29469F0A7A0E}"/>
          </ac:spMkLst>
        </pc:spChg>
      </pc:sldChg>
      <pc:sldChg chg="addSp modSp mod">
        <pc:chgData name="Thomas Stensitzki" userId="75cafe6b-2f2a-469b-85c4-eec3b9c972ba" providerId="ADAL" clId="{13A7DD84-EBC7-44DF-A4B8-478E332BAF16}" dt="2021-08-05T16:55:34.656" v="859" actId="1076"/>
        <pc:sldMkLst>
          <pc:docMk/>
          <pc:sldMk cId="4007670073" sldId="268"/>
        </pc:sldMkLst>
        <pc:spChg chg="add mod">
          <ac:chgData name="Thomas Stensitzki" userId="75cafe6b-2f2a-469b-85c4-eec3b9c972ba" providerId="ADAL" clId="{13A7DD84-EBC7-44DF-A4B8-478E332BAF16}" dt="2021-08-05T16:55:34.656" v="859" actId="1076"/>
          <ac:spMkLst>
            <pc:docMk/>
            <pc:sldMk cId="4007670073" sldId="268"/>
            <ac:spMk id="2" creationId="{A0204B4B-AC00-4A91-B83C-FDA5915CC9E5}"/>
          </ac:spMkLst>
        </pc:spChg>
        <pc:spChg chg="mod">
          <ac:chgData name="Thomas Stensitzki" userId="75cafe6b-2f2a-469b-85c4-eec3b9c972ba" providerId="ADAL" clId="{13A7DD84-EBC7-44DF-A4B8-478E332BAF16}" dt="2021-08-05T16:52:56.837" v="832" actId="20577"/>
          <ac:spMkLst>
            <pc:docMk/>
            <pc:sldMk cId="4007670073" sldId="268"/>
            <ac:spMk id="4" creationId="{F3A15CBD-C746-44A3-A4F0-4898CE2F02E6}"/>
          </ac:spMkLst>
        </pc:spChg>
      </pc:sldChg>
      <pc:sldChg chg="modSp mod">
        <pc:chgData name="Thomas Stensitzki" userId="75cafe6b-2f2a-469b-85c4-eec3b9c972ba" providerId="ADAL" clId="{13A7DD84-EBC7-44DF-A4B8-478E332BAF16}" dt="2021-08-12T18:29:18.029" v="1853" actId="3626"/>
        <pc:sldMkLst>
          <pc:docMk/>
          <pc:sldMk cId="2721051844" sldId="269"/>
        </pc:sldMkLst>
        <pc:spChg chg="mod">
          <ac:chgData name="Thomas Stensitzki" userId="75cafe6b-2f2a-469b-85c4-eec3b9c972ba" providerId="ADAL" clId="{13A7DD84-EBC7-44DF-A4B8-478E332BAF16}" dt="2021-08-12T18:29:18.029" v="1853" actId="3626"/>
          <ac:spMkLst>
            <pc:docMk/>
            <pc:sldMk cId="2721051844" sldId="269"/>
            <ac:spMk id="5" creationId="{C24DACB5-1BEC-4C86-9652-BAFD8DE56FEF}"/>
          </ac:spMkLst>
        </pc:spChg>
      </pc:sldChg>
      <pc:sldChg chg="mod modShow">
        <pc:chgData name="Thomas Stensitzki" userId="75cafe6b-2f2a-469b-85c4-eec3b9c972ba" providerId="ADAL" clId="{13A7DD84-EBC7-44DF-A4B8-478E332BAF16}" dt="2021-08-12T16:19:08.578" v="1666" actId="729"/>
        <pc:sldMkLst>
          <pc:docMk/>
          <pc:sldMk cId="466045460" sldId="296"/>
        </pc:sldMkLst>
      </pc:sldChg>
      <pc:sldChg chg="modSp mod modShow">
        <pc:chgData name="Thomas Stensitzki" userId="75cafe6b-2f2a-469b-85c4-eec3b9c972ba" providerId="ADAL" clId="{13A7DD84-EBC7-44DF-A4B8-478E332BAF16}" dt="2021-08-10T17:00:17.967" v="1538" actId="20577"/>
        <pc:sldMkLst>
          <pc:docMk/>
          <pc:sldMk cId="53967156" sldId="297"/>
        </pc:sldMkLst>
        <pc:spChg chg="mod">
          <ac:chgData name="Thomas Stensitzki" userId="75cafe6b-2f2a-469b-85c4-eec3b9c972ba" providerId="ADAL" clId="{13A7DD84-EBC7-44DF-A4B8-478E332BAF16}" dt="2021-08-10T17:00:08.381" v="1518" actId="20577"/>
          <ac:spMkLst>
            <pc:docMk/>
            <pc:sldMk cId="53967156" sldId="297"/>
            <ac:spMk id="4" creationId="{F3A15CBD-C746-44A3-A4F0-4898CE2F02E6}"/>
          </ac:spMkLst>
        </pc:spChg>
        <pc:spChg chg="mod">
          <ac:chgData name="Thomas Stensitzki" userId="75cafe6b-2f2a-469b-85c4-eec3b9c972ba" providerId="ADAL" clId="{13A7DD84-EBC7-44DF-A4B8-478E332BAF16}" dt="2021-08-10T17:00:17.967" v="1538" actId="20577"/>
          <ac:spMkLst>
            <pc:docMk/>
            <pc:sldMk cId="53967156" sldId="297"/>
            <ac:spMk id="5" creationId="{F3459BE7-1731-4733-A912-12977C68CFD6}"/>
          </ac:spMkLst>
        </pc:spChg>
      </pc:sldChg>
      <pc:sldChg chg="modSp mod">
        <pc:chgData name="Thomas Stensitzki" userId="75cafe6b-2f2a-469b-85c4-eec3b9c972ba" providerId="ADAL" clId="{13A7DD84-EBC7-44DF-A4B8-478E332BAF16}" dt="2021-08-10T16:56:32.392" v="1474" actId="20577"/>
        <pc:sldMkLst>
          <pc:docMk/>
          <pc:sldMk cId="3298503951" sldId="372"/>
        </pc:sldMkLst>
        <pc:spChg chg="mod">
          <ac:chgData name="Thomas Stensitzki" userId="75cafe6b-2f2a-469b-85c4-eec3b9c972ba" providerId="ADAL" clId="{13A7DD84-EBC7-44DF-A4B8-478E332BAF16}" dt="2021-08-10T16:54:47.203" v="1341" actId="1036"/>
          <ac:spMkLst>
            <pc:docMk/>
            <pc:sldMk cId="3298503951" sldId="372"/>
            <ac:spMk id="2" creationId="{909DC09D-B9A6-4493-9A72-1CA7ECB1F5CA}"/>
          </ac:spMkLst>
        </pc:spChg>
        <pc:spChg chg="mod">
          <ac:chgData name="Thomas Stensitzki" userId="75cafe6b-2f2a-469b-85c4-eec3b9c972ba" providerId="ADAL" clId="{13A7DD84-EBC7-44DF-A4B8-478E332BAF16}" dt="2021-08-10T16:56:32.392" v="1474" actId="20577"/>
          <ac:spMkLst>
            <pc:docMk/>
            <pc:sldMk cId="3298503951" sldId="372"/>
            <ac:spMk id="5" creationId="{C24DACB5-1BEC-4C86-9652-BAFD8DE56FEF}"/>
          </ac:spMkLst>
        </pc:spChg>
      </pc:sldChg>
      <pc:sldChg chg="modSp mod modNotesTx">
        <pc:chgData name="Thomas Stensitzki" userId="75cafe6b-2f2a-469b-85c4-eec3b9c972ba" providerId="ADAL" clId="{13A7DD84-EBC7-44DF-A4B8-478E332BAF16}" dt="2021-08-10T16:52:12.647" v="1184" actId="20577"/>
        <pc:sldMkLst>
          <pc:docMk/>
          <pc:sldMk cId="2227487991" sldId="378"/>
        </pc:sldMkLst>
        <pc:spChg chg="mod">
          <ac:chgData name="Thomas Stensitzki" userId="75cafe6b-2f2a-469b-85c4-eec3b9c972ba" providerId="ADAL" clId="{13A7DD84-EBC7-44DF-A4B8-478E332BAF16}" dt="2021-08-10T16:52:05.644" v="1181" actId="14100"/>
          <ac:spMkLst>
            <pc:docMk/>
            <pc:sldMk cId="2227487991" sldId="378"/>
            <ac:spMk id="2" creationId="{909DC09D-B9A6-4493-9A72-1CA7ECB1F5CA}"/>
          </ac:spMkLst>
        </pc:spChg>
        <pc:spChg chg="mod">
          <ac:chgData name="Thomas Stensitzki" userId="75cafe6b-2f2a-469b-85c4-eec3b9c972ba" providerId="ADAL" clId="{13A7DD84-EBC7-44DF-A4B8-478E332BAF16}" dt="2021-08-10T16:52:12.647" v="1184" actId="20577"/>
          <ac:spMkLst>
            <pc:docMk/>
            <pc:sldMk cId="2227487991" sldId="378"/>
            <ac:spMk id="5" creationId="{C24DACB5-1BEC-4C86-9652-BAFD8DE56FEF}"/>
          </ac:spMkLst>
        </pc:spChg>
      </pc:sldChg>
      <pc:sldChg chg="del">
        <pc:chgData name="Thomas Stensitzki" userId="75cafe6b-2f2a-469b-85c4-eec3b9c972ba" providerId="ADAL" clId="{13A7DD84-EBC7-44DF-A4B8-478E332BAF16}" dt="2021-08-05T16:11:45.220" v="63" actId="47"/>
        <pc:sldMkLst>
          <pc:docMk/>
          <pc:sldMk cId="4126930427" sldId="379"/>
        </pc:sldMkLst>
      </pc:sldChg>
      <pc:sldChg chg="addSp delSp modSp mod modAnim modNotesTx">
        <pc:chgData name="Thomas Stensitzki" userId="75cafe6b-2f2a-469b-85c4-eec3b9c972ba" providerId="ADAL" clId="{13A7DD84-EBC7-44DF-A4B8-478E332BAF16}" dt="2021-08-12T16:42:00.689" v="1670" actId="6549"/>
        <pc:sldMkLst>
          <pc:docMk/>
          <pc:sldMk cId="2708846828" sldId="392"/>
        </pc:sldMkLst>
        <pc:spChg chg="mod">
          <ac:chgData name="Thomas Stensitzki" userId="75cafe6b-2f2a-469b-85c4-eec3b9c972ba" providerId="ADAL" clId="{13A7DD84-EBC7-44DF-A4B8-478E332BAF16}" dt="2021-08-05T16:19:05.858" v="191"/>
          <ac:spMkLst>
            <pc:docMk/>
            <pc:sldMk cId="2708846828" sldId="392"/>
            <ac:spMk id="2" creationId="{11E5EEC8-6493-4BA0-8811-4A3F48FE62AF}"/>
          </ac:spMkLst>
        </pc:spChg>
        <pc:spChg chg="add mod">
          <ac:chgData name="Thomas Stensitzki" userId="75cafe6b-2f2a-469b-85c4-eec3b9c972ba" providerId="ADAL" clId="{13A7DD84-EBC7-44DF-A4B8-478E332BAF16}" dt="2021-08-05T16:20:15.988" v="198" actId="13822"/>
          <ac:spMkLst>
            <pc:docMk/>
            <pc:sldMk cId="2708846828" sldId="392"/>
            <ac:spMk id="4" creationId="{4B460319-C2AC-46BD-BB41-CCCE83446E62}"/>
          </ac:spMkLst>
        </pc:spChg>
        <pc:spChg chg="add del mod">
          <ac:chgData name="Thomas Stensitzki" userId="75cafe6b-2f2a-469b-85c4-eec3b9c972ba" providerId="ADAL" clId="{13A7DD84-EBC7-44DF-A4B8-478E332BAF16}" dt="2021-08-05T16:49:54.839" v="751" actId="22"/>
          <ac:spMkLst>
            <pc:docMk/>
            <pc:sldMk cId="2708846828" sldId="392"/>
            <ac:spMk id="9" creationId="{E9288DC5-AFC0-4DB6-B4A4-627BBBCF00EE}"/>
          </ac:spMkLst>
        </pc:spChg>
        <pc:spChg chg="add mod">
          <ac:chgData name="Thomas Stensitzki" userId="75cafe6b-2f2a-469b-85c4-eec3b9c972ba" providerId="ADAL" clId="{13A7DD84-EBC7-44DF-A4B8-478E332BAF16}" dt="2021-08-12T16:42:00.689" v="1670" actId="6549"/>
          <ac:spMkLst>
            <pc:docMk/>
            <pc:sldMk cId="2708846828" sldId="392"/>
            <ac:spMk id="10" creationId="{465D1869-94E2-48F5-88B2-613F26C28571}"/>
          </ac:spMkLst>
        </pc:spChg>
        <pc:picChg chg="add mod">
          <ac:chgData name="Thomas Stensitzki" userId="75cafe6b-2f2a-469b-85c4-eec3b9c972ba" providerId="ADAL" clId="{13A7DD84-EBC7-44DF-A4B8-478E332BAF16}" dt="2021-08-05T16:21:39.153" v="210" actId="1582"/>
          <ac:picMkLst>
            <pc:docMk/>
            <pc:sldMk cId="2708846828" sldId="392"/>
            <ac:picMk id="3" creationId="{EF48EADF-098B-48A7-81B5-5F2B9EF826B8}"/>
          </ac:picMkLst>
        </pc:picChg>
        <pc:picChg chg="add mod">
          <ac:chgData name="Thomas Stensitzki" userId="75cafe6b-2f2a-469b-85c4-eec3b9c972ba" providerId="ADAL" clId="{13A7DD84-EBC7-44DF-A4B8-478E332BAF16}" dt="2021-08-05T16:22:41.990" v="218" actId="1037"/>
          <ac:picMkLst>
            <pc:docMk/>
            <pc:sldMk cId="2708846828" sldId="392"/>
            <ac:picMk id="5" creationId="{7634E70F-E0ED-4ADB-A719-FDA7F58424B4}"/>
          </ac:picMkLst>
        </pc:picChg>
        <pc:picChg chg="del">
          <ac:chgData name="Thomas Stensitzki" userId="75cafe6b-2f2a-469b-85c4-eec3b9c972ba" providerId="ADAL" clId="{13A7DD84-EBC7-44DF-A4B8-478E332BAF16}" dt="2021-08-05T16:19:07.822" v="192" actId="478"/>
          <ac:picMkLst>
            <pc:docMk/>
            <pc:sldMk cId="2708846828" sldId="392"/>
            <ac:picMk id="1026" creationId="{043285E5-2210-4AFC-A5D8-BFCD39482712}"/>
          </ac:picMkLst>
        </pc:picChg>
        <pc:picChg chg="add mod">
          <ac:chgData name="Thomas Stensitzki" userId="75cafe6b-2f2a-469b-85c4-eec3b9c972ba" providerId="ADAL" clId="{13A7DD84-EBC7-44DF-A4B8-478E332BAF16}" dt="2021-08-05T16:23:23.392" v="223" actId="1582"/>
          <ac:picMkLst>
            <pc:docMk/>
            <pc:sldMk cId="2708846828" sldId="392"/>
            <ac:picMk id="1028" creationId="{A0C7C483-8988-43C4-9B17-B143FA5E03E0}"/>
          </ac:picMkLst>
        </pc:picChg>
      </pc:sldChg>
      <pc:sldChg chg="del">
        <pc:chgData name="Thomas Stensitzki" userId="75cafe6b-2f2a-469b-85c4-eec3b9c972ba" providerId="ADAL" clId="{13A7DD84-EBC7-44DF-A4B8-478E332BAF16}" dt="2021-08-12T15:31:27.389" v="1637" actId="2696"/>
        <pc:sldMkLst>
          <pc:docMk/>
          <pc:sldMk cId="3890497020" sldId="426"/>
        </pc:sldMkLst>
      </pc:sldChg>
      <pc:sldChg chg="del">
        <pc:chgData name="Thomas Stensitzki" userId="75cafe6b-2f2a-469b-85c4-eec3b9c972ba" providerId="ADAL" clId="{13A7DD84-EBC7-44DF-A4B8-478E332BAF16}" dt="2021-08-05T16:11:45.220" v="63" actId="47"/>
        <pc:sldMkLst>
          <pc:docMk/>
          <pc:sldMk cId="1307627255" sldId="427"/>
        </pc:sldMkLst>
      </pc:sldChg>
      <pc:sldChg chg="del">
        <pc:chgData name="Thomas Stensitzki" userId="75cafe6b-2f2a-469b-85c4-eec3b9c972ba" providerId="ADAL" clId="{13A7DD84-EBC7-44DF-A4B8-478E332BAF16}" dt="2021-08-05T16:18:05.112" v="182" actId="47"/>
        <pc:sldMkLst>
          <pc:docMk/>
          <pc:sldMk cId="2443006273" sldId="428"/>
        </pc:sldMkLst>
      </pc:sldChg>
      <pc:sldChg chg="del">
        <pc:chgData name="Thomas Stensitzki" userId="75cafe6b-2f2a-469b-85c4-eec3b9c972ba" providerId="ADAL" clId="{13A7DD84-EBC7-44DF-A4B8-478E332BAF16}" dt="2021-08-05T16:18:05.112" v="182" actId="47"/>
        <pc:sldMkLst>
          <pc:docMk/>
          <pc:sldMk cId="3040654567" sldId="429"/>
        </pc:sldMkLst>
      </pc:sldChg>
      <pc:sldChg chg="del">
        <pc:chgData name="Thomas Stensitzki" userId="75cafe6b-2f2a-469b-85c4-eec3b9c972ba" providerId="ADAL" clId="{13A7DD84-EBC7-44DF-A4B8-478E332BAF16}" dt="2021-08-05T16:18:05.112" v="182" actId="47"/>
        <pc:sldMkLst>
          <pc:docMk/>
          <pc:sldMk cId="4042123349" sldId="430"/>
        </pc:sldMkLst>
      </pc:sldChg>
      <pc:sldChg chg="del">
        <pc:chgData name="Thomas Stensitzki" userId="75cafe6b-2f2a-469b-85c4-eec3b9c972ba" providerId="ADAL" clId="{13A7DD84-EBC7-44DF-A4B8-478E332BAF16}" dt="2021-08-05T16:11:45.220" v="63" actId="47"/>
        <pc:sldMkLst>
          <pc:docMk/>
          <pc:sldMk cId="1699899763" sldId="431"/>
        </pc:sldMkLst>
      </pc:sldChg>
      <pc:sldChg chg="del">
        <pc:chgData name="Thomas Stensitzki" userId="75cafe6b-2f2a-469b-85c4-eec3b9c972ba" providerId="ADAL" clId="{13A7DD84-EBC7-44DF-A4B8-478E332BAF16}" dt="2021-08-05T16:18:05.112" v="182" actId="47"/>
        <pc:sldMkLst>
          <pc:docMk/>
          <pc:sldMk cId="3748413395" sldId="432"/>
        </pc:sldMkLst>
      </pc:sldChg>
      <pc:sldChg chg="del">
        <pc:chgData name="Thomas Stensitzki" userId="75cafe6b-2f2a-469b-85c4-eec3b9c972ba" providerId="ADAL" clId="{13A7DD84-EBC7-44DF-A4B8-478E332BAF16}" dt="2021-08-05T16:11:45.220" v="63" actId="47"/>
        <pc:sldMkLst>
          <pc:docMk/>
          <pc:sldMk cId="2909965873" sldId="433"/>
        </pc:sldMkLst>
      </pc:sldChg>
      <pc:sldChg chg="del">
        <pc:chgData name="Thomas Stensitzki" userId="75cafe6b-2f2a-469b-85c4-eec3b9c972ba" providerId="ADAL" clId="{13A7DD84-EBC7-44DF-A4B8-478E332BAF16}" dt="2021-08-05T16:11:45.220" v="63" actId="47"/>
        <pc:sldMkLst>
          <pc:docMk/>
          <pc:sldMk cId="2687296234" sldId="434"/>
        </pc:sldMkLst>
      </pc:sldChg>
      <pc:sldChg chg="del">
        <pc:chgData name="Thomas Stensitzki" userId="75cafe6b-2f2a-469b-85c4-eec3b9c972ba" providerId="ADAL" clId="{13A7DD84-EBC7-44DF-A4B8-478E332BAF16}" dt="2021-08-05T16:11:45.220" v="63" actId="47"/>
        <pc:sldMkLst>
          <pc:docMk/>
          <pc:sldMk cId="3916441034" sldId="435"/>
        </pc:sldMkLst>
      </pc:sldChg>
      <pc:sldChg chg="del">
        <pc:chgData name="Thomas Stensitzki" userId="75cafe6b-2f2a-469b-85c4-eec3b9c972ba" providerId="ADAL" clId="{13A7DD84-EBC7-44DF-A4B8-478E332BAF16}" dt="2021-08-05T16:18:05.112" v="182" actId="47"/>
        <pc:sldMkLst>
          <pc:docMk/>
          <pc:sldMk cId="2665106704" sldId="437"/>
        </pc:sldMkLst>
      </pc:sldChg>
      <pc:sldChg chg="del">
        <pc:chgData name="Thomas Stensitzki" userId="75cafe6b-2f2a-469b-85c4-eec3b9c972ba" providerId="ADAL" clId="{13A7DD84-EBC7-44DF-A4B8-478E332BAF16}" dt="2021-08-05T16:11:45.220" v="63" actId="47"/>
        <pc:sldMkLst>
          <pc:docMk/>
          <pc:sldMk cId="1968010775" sldId="438"/>
        </pc:sldMkLst>
      </pc:sldChg>
      <pc:sldChg chg="del">
        <pc:chgData name="Thomas Stensitzki" userId="75cafe6b-2f2a-469b-85c4-eec3b9c972ba" providerId="ADAL" clId="{13A7DD84-EBC7-44DF-A4B8-478E332BAF16}" dt="2021-08-05T16:18:05.112" v="182" actId="47"/>
        <pc:sldMkLst>
          <pc:docMk/>
          <pc:sldMk cId="2987264023" sldId="439"/>
        </pc:sldMkLst>
      </pc:sldChg>
      <pc:sldChg chg="del">
        <pc:chgData name="Thomas Stensitzki" userId="75cafe6b-2f2a-469b-85c4-eec3b9c972ba" providerId="ADAL" clId="{13A7DD84-EBC7-44DF-A4B8-478E332BAF16}" dt="2021-08-05T16:11:45.220" v="63" actId="47"/>
        <pc:sldMkLst>
          <pc:docMk/>
          <pc:sldMk cId="1174508103" sldId="440"/>
        </pc:sldMkLst>
      </pc:sldChg>
      <pc:sldChg chg="del">
        <pc:chgData name="Thomas Stensitzki" userId="75cafe6b-2f2a-469b-85c4-eec3b9c972ba" providerId="ADAL" clId="{13A7DD84-EBC7-44DF-A4B8-478E332BAF16}" dt="2021-08-05T16:11:45.220" v="63" actId="47"/>
        <pc:sldMkLst>
          <pc:docMk/>
          <pc:sldMk cId="1134792597" sldId="441"/>
        </pc:sldMkLst>
      </pc:sldChg>
      <pc:sldChg chg="del">
        <pc:chgData name="Thomas Stensitzki" userId="75cafe6b-2f2a-469b-85c4-eec3b9c972ba" providerId="ADAL" clId="{13A7DD84-EBC7-44DF-A4B8-478E332BAF16}" dt="2021-08-05T16:11:45.220" v="63" actId="47"/>
        <pc:sldMkLst>
          <pc:docMk/>
          <pc:sldMk cId="3082151148" sldId="442"/>
        </pc:sldMkLst>
      </pc:sldChg>
      <pc:sldChg chg="del">
        <pc:chgData name="Thomas Stensitzki" userId="75cafe6b-2f2a-469b-85c4-eec3b9c972ba" providerId="ADAL" clId="{13A7DD84-EBC7-44DF-A4B8-478E332BAF16}" dt="2021-08-05T16:11:45.220" v="63" actId="47"/>
        <pc:sldMkLst>
          <pc:docMk/>
          <pc:sldMk cId="2894310663" sldId="443"/>
        </pc:sldMkLst>
      </pc:sldChg>
      <pc:sldChg chg="del">
        <pc:chgData name="Thomas Stensitzki" userId="75cafe6b-2f2a-469b-85c4-eec3b9c972ba" providerId="ADAL" clId="{13A7DD84-EBC7-44DF-A4B8-478E332BAF16}" dt="2021-08-05T16:11:45.220" v="63" actId="47"/>
        <pc:sldMkLst>
          <pc:docMk/>
          <pc:sldMk cId="625199879" sldId="444"/>
        </pc:sldMkLst>
      </pc:sldChg>
      <pc:sldChg chg="del">
        <pc:chgData name="Thomas Stensitzki" userId="75cafe6b-2f2a-469b-85c4-eec3b9c972ba" providerId="ADAL" clId="{13A7DD84-EBC7-44DF-A4B8-478E332BAF16}" dt="2021-08-05T16:11:45.220" v="63" actId="47"/>
        <pc:sldMkLst>
          <pc:docMk/>
          <pc:sldMk cId="1296016441" sldId="445"/>
        </pc:sldMkLst>
      </pc:sldChg>
      <pc:sldChg chg="del">
        <pc:chgData name="Thomas Stensitzki" userId="75cafe6b-2f2a-469b-85c4-eec3b9c972ba" providerId="ADAL" clId="{13A7DD84-EBC7-44DF-A4B8-478E332BAF16}" dt="2021-08-05T16:11:45.220" v="63" actId="47"/>
        <pc:sldMkLst>
          <pc:docMk/>
          <pc:sldMk cId="2712150207" sldId="446"/>
        </pc:sldMkLst>
      </pc:sldChg>
      <pc:sldChg chg="del">
        <pc:chgData name="Thomas Stensitzki" userId="75cafe6b-2f2a-469b-85c4-eec3b9c972ba" providerId="ADAL" clId="{13A7DD84-EBC7-44DF-A4B8-478E332BAF16}" dt="2021-08-05T16:11:45.220" v="63" actId="47"/>
        <pc:sldMkLst>
          <pc:docMk/>
          <pc:sldMk cId="3622258366" sldId="447"/>
        </pc:sldMkLst>
      </pc:sldChg>
      <pc:sldChg chg="del">
        <pc:chgData name="Thomas Stensitzki" userId="75cafe6b-2f2a-469b-85c4-eec3b9c972ba" providerId="ADAL" clId="{13A7DD84-EBC7-44DF-A4B8-478E332BAF16}" dt="2021-08-05T16:11:45.220" v="63" actId="47"/>
        <pc:sldMkLst>
          <pc:docMk/>
          <pc:sldMk cId="1736350639" sldId="448"/>
        </pc:sldMkLst>
      </pc:sldChg>
      <pc:sldChg chg="del">
        <pc:chgData name="Thomas Stensitzki" userId="75cafe6b-2f2a-469b-85c4-eec3b9c972ba" providerId="ADAL" clId="{13A7DD84-EBC7-44DF-A4B8-478E332BAF16}" dt="2021-08-05T16:11:45.220" v="63" actId="47"/>
        <pc:sldMkLst>
          <pc:docMk/>
          <pc:sldMk cId="2730803217" sldId="449"/>
        </pc:sldMkLst>
      </pc:sldChg>
      <pc:sldChg chg="del">
        <pc:chgData name="Thomas Stensitzki" userId="75cafe6b-2f2a-469b-85c4-eec3b9c972ba" providerId="ADAL" clId="{13A7DD84-EBC7-44DF-A4B8-478E332BAF16}" dt="2021-08-05T16:11:45.220" v="63" actId="47"/>
        <pc:sldMkLst>
          <pc:docMk/>
          <pc:sldMk cId="1458715789" sldId="450"/>
        </pc:sldMkLst>
      </pc:sldChg>
      <pc:sldChg chg="del">
        <pc:chgData name="Thomas Stensitzki" userId="75cafe6b-2f2a-469b-85c4-eec3b9c972ba" providerId="ADAL" clId="{13A7DD84-EBC7-44DF-A4B8-478E332BAF16}" dt="2021-08-05T16:11:45.220" v="63" actId="47"/>
        <pc:sldMkLst>
          <pc:docMk/>
          <pc:sldMk cId="3121195372" sldId="451"/>
        </pc:sldMkLst>
      </pc:sldChg>
      <pc:sldChg chg="del">
        <pc:chgData name="Thomas Stensitzki" userId="75cafe6b-2f2a-469b-85c4-eec3b9c972ba" providerId="ADAL" clId="{13A7DD84-EBC7-44DF-A4B8-478E332BAF16}" dt="2021-08-05T16:11:45.220" v="63" actId="47"/>
        <pc:sldMkLst>
          <pc:docMk/>
          <pc:sldMk cId="2280653341" sldId="452"/>
        </pc:sldMkLst>
      </pc:sldChg>
      <pc:sldChg chg="del">
        <pc:chgData name="Thomas Stensitzki" userId="75cafe6b-2f2a-469b-85c4-eec3b9c972ba" providerId="ADAL" clId="{13A7DD84-EBC7-44DF-A4B8-478E332BAF16}" dt="2021-08-05T16:11:45.220" v="63" actId="47"/>
        <pc:sldMkLst>
          <pc:docMk/>
          <pc:sldMk cId="3153011246" sldId="453"/>
        </pc:sldMkLst>
      </pc:sldChg>
      <pc:sldChg chg="del">
        <pc:chgData name="Thomas Stensitzki" userId="75cafe6b-2f2a-469b-85c4-eec3b9c972ba" providerId="ADAL" clId="{13A7DD84-EBC7-44DF-A4B8-478E332BAF16}" dt="2021-08-05T16:11:45.220" v="63" actId="47"/>
        <pc:sldMkLst>
          <pc:docMk/>
          <pc:sldMk cId="2162326699" sldId="454"/>
        </pc:sldMkLst>
      </pc:sldChg>
      <pc:sldChg chg="del">
        <pc:chgData name="Thomas Stensitzki" userId="75cafe6b-2f2a-469b-85c4-eec3b9c972ba" providerId="ADAL" clId="{13A7DD84-EBC7-44DF-A4B8-478E332BAF16}" dt="2021-08-05T16:18:05.112" v="182" actId="47"/>
        <pc:sldMkLst>
          <pc:docMk/>
          <pc:sldMk cId="348069652" sldId="455"/>
        </pc:sldMkLst>
      </pc:sldChg>
      <pc:sldChg chg="del">
        <pc:chgData name="Thomas Stensitzki" userId="75cafe6b-2f2a-469b-85c4-eec3b9c972ba" providerId="ADAL" clId="{13A7DD84-EBC7-44DF-A4B8-478E332BAF16}" dt="2021-08-05T16:18:05.112" v="182" actId="47"/>
        <pc:sldMkLst>
          <pc:docMk/>
          <pc:sldMk cId="2139259870" sldId="456"/>
        </pc:sldMkLst>
      </pc:sldChg>
      <pc:sldChg chg="del">
        <pc:chgData name="Thomas Stensitzki" userId="75cafe6b-2f2a-469b-85c4-eec3b9c972ba" providerId="ADAL" clId="{13A7DD84-EBC7-44DF-A4B8-478E332BAF16}" dt="2021-08-05T16:11:45.220" v="63" actId="47"/>
        <pc:sldMkLst>
          <pc:docMk/>
          <pc:sldMk cId="1637553502" sldId="458"/>
        </pc:sldMkLst>
      </pc:sldChg>
      <pc:sldChg chg="del">
        <pc:chgData name="Thomas Stensitzki" userId="75cafe6b-2f2a-469b-85c4-eec3b9c972ba" providerId="ADAL" clId="{13A7DD84-EBC7-44DF-A4B8-478E332BAF16}" dt="2021-08-05T16:11:45.220" v="63" actId="47"/>
        <pc:sldMkLst>
          <pc:docMk/>
          <pc:sldMk cId="788649752" sldId="459"/>
        </pc:sldMkLst>
      </pc:sldChg>
      <pc:sldChg chg="del">
        <pc:chgData name="Thomas Stensitzki" userId="75cafe6b-2f2a-469b-85c4-eec3b9c972ba" providerId="ADAL" clId="{13A7DD84-EBC7-44DF-A4B8-478E332BAF16}" dt="2021-08-05T16:11:45.220" v="63" actId="47"/>
        <pc:sldMkLst>
          <pc:docMk/>
          <pc:sldMk cId="1264814093" sldId="460"/>
        </pc:sldMkLst>
      </pc:sldChg>
      <pc:sldChg chg="del">
        <pc:chgData name="Thomas Stensitzki" userId="75cafe6b-2f2a-469b-85c4-eec3b9c972ba" providerId="ADAL" clId="{13A7DD84-EBC7-44DF-A4B8-478E332BAF16}" dt="2021-08-05T16:11:45.220" v="63" actId="47"/>
        <pc:sldMkLst>
          <pc:docMk/>
          <pc:sldMk cId="3877520136" sldId="461"/>
        </pc:sldMkLst>
      </pc:sldChg>
      <pc:sldChg chg="del">
        <pc:chgData name="Thomas Stensitzki" userId="75cafe6b-2f2a-469b-85c4-eec3b9c972ba" providerId="ADAL" clId="{13A7DD84-EBC7-44DF-A4B8-478E332BAF16}" dt="2021-08-05T16:11:45.220" v="63" actId="47"/>
        <pc:sldMkLst>
          <pc:docMk/>
          <pc:sldMk cId="2362987111" sldId="462"/>
        </pc:sldMkLst>
      </pc:sldChg>
      <pc:sldChg chg="del">
        <pc:chgData name="Thomas Stensitzki" userId="75cafe6b-2f2a-469b-85c4-eec3b9c972ba" providerId="ADAL" clId="{13A7DD84-EBC7-44DF-A4B8-478E332BAF16}" dt="2021-08-05T16:11:45.220" v="63" actId="47"/>
        <pc:sldMkLst>
          <pc:docMk/>
          <pc:sldMk cId="22916493" sldId="463"/>
        </pc:sldMkLst>
      </pc:sldChg>
      <pc:sldChg chg="del">
        <pc:chgData name="Thomas Stensitzki" userId="75cafe6b-2f2a-469b-85c4-eec3b9c972ba" providerId="ADAL" clId="{13A7DD84-EBC7-44DF-A4B8-478E332BAF16}" dt="2021-08-05T16:11:45.220" v="63" actId="47"/>
        <pc:sldMkLst>
          <pc:docMk/>
          <pc:sldMk cId="4141395919" sldId="464"/>
        </pc:sldMkLst>
      </pc:sldChg>
      <pc:sldChg chg="del">
        <pc:chgData name="Thomas Stensitzki" userId="75cafe6b-2f2a-469b-85c4-eec3b9c972ba" providerId="ADAL" clId="{13A7DD84-EBC7-44DF-A4B8-478E332BAF16}" dt="2021-08-05T16:11:45.220" v="63" actId="47"/>
        <pc:sldMkLst>
          <pc:docMk/>
          <pc:sldMk cId="2927016727" sldId="465"/>
        </pc:sldMkLst>
      </pc:sldChg>
      <pc:sldChg chg="del">
        <pc:chgData name="Thomas Stensitzki" userId="75cafe6b-2f2a-469b-85c4-eec3b9c972ba" providerId="ADAL" clId="{13A7DD84-EBC7-44DF-A4B8-478E332BAF16}" dt="2021-08-05T16:11:45.220" v="63" actId="47"/>
        <pc:sldMkLst>
          <pc:docMk/>
          <pc:sldMk cId="749460758" sldId="466"/>
        </pc:sldMkLst>
      </pc:sldChg>
      <pc:sldChg chg="del">
        <pc:chgData name="Thomas Stensitzki" userId="75cafe6b-2f2a-469b-85c4-eec3b9c972ba" providerId="ADAL" clId="{13A7DD84-EBC7-44DF-A4B8-478E332BAF16}" dt="2021-08-05T16:11:45.220" v="63" actId="47"/>
        <pc:sldMkLst>
          <pc:docMk/>
          <pc:sldMk cId="2400256164" sldId="467"/>
        </pc:sldMkLst>
      </pc:sldChg>
      <pc:sldChg chg="del">
        <pc:chgData name="Thomas Stensitzki" userId="75cafe6b-2f2a-469b-85c4-eec3b9c972ba" providerId="ADAL" clId="{13A7DD84-EBC7-44DF-A4B8-478E332BAF16}" dt="2021-08-05T16:11:45.220" v="63" actId="47"/>
        <pc:sldMkLst>
          <pc:docMk/>
          <pc:sldMk cId="980357780" sldId="468"/>
        </pc:sldMkLst>
      </pc:sldChg>
      <pc:sldChg chg="del">
        <pc:chgData name="Thomas Stensitzki" userId="75cafe6b-2f2a-469b-85c4-eec3b9c972ba" providerId="ADAL" clId="{13A7DD84-EBC7-44DF-A4B8-478E332BAF16}" dt="2021-08-05T16:11:45.220" v="63" actId="47"/>
        <pc:sldMkLst>
          <pc:docMk/>
          <pc:sldMk cId="1498882424" sldId="469"/>
        </pc:sldMkLst>
      </pc:sldChg>
      <pc:sldChg chg="del">
        <pc:chgData name="Thomas Stensitzki" userId="75cafe6b-2f2a-469b-85c4-eec3b9c972ba" providerId="ADAL" clId="{13A7DD84-EBC7-44DF-A4B8-478E332BAF16}" dt="2021-08-05T16:11:45.220" v="63" actId="47"/>
        <pc:sldMkLst>
          <pc:docMk/>
          <pc:sldMk cId="4225794366" sldId="470"/>
        </pc:sldMkLst>
      </pc:sldChg>
      <pc:sldChg chg="del">
        <pc:chgData name="Thomas Stensitzki" userId="75cafe6b-2f2a-469b-85c4-eec3b9c972ba" providerId="ADAL" clId="{13A7DD84-EBC7-44DF-A4B8-478E332BAF16}" dt="2021-08-05T16:11:45.220" v="63" actId="47"/>
        <pc:sldMkLst>
          <pc:docMk/>
          <pc:sldMk cId="755424041" sldId="471"/>
        </pc:sldMkLst>
      </pc:sldChg>
      <pc:sldChg chg="del">
        <pc:chgData name="Thomas Stensitzki" userId="75cafe6b-2f2a-469b-85c4-eec3b9c972ba" providerId="ADAL" clId="{13A7DD84-EBC7-44DF-A4B8-478E332BAF16}" dt="2021-08-05T16:11:45.220" v="63" actId="47"/>
        <pc:sldMkLst>
          <pc:docMk/>
          <pc:sldMk cId="2377230893" sldId="472"/>
        </pc:sldMkLst>
      </pc:sldChg>
      <pc:sldChg chg="del">
        <pc:chgData name="Thomas Stensitzki" userId="75cafe6b-2f2a-469b-85c4-eec3b9c972ba" providerId="ADAL" clId="{13A7DD84-EBC7-44DF-A4B8-478E332BAF16}" dt="2021-08-05T16:11:45.220" v="63" actId="47"/>
        <pc:sldMkLst>
          <pc:docMk/>
          <pc:sldMk cId="2293811491" sldId="473"/>
        </pc:sldMkLst>
      </pc:sldChg>
      <pc:sldChg chg="del">
        <pc:chgData name="Thomas Stensitzki" userId="75cafe6b-2f2a-469b-85c4-eec3b9c972ba" providerId="ADAL" clId="{13A7DD84-EBC7-44DF-A4B8-478E332BAF16}" dt="2021-08-05T16:11:45.220" v="63" actId="47"/>
        <pc:sldMkLst>
          <pc:docMk/>
          <pc:sldMk cId="3651213508" sldId="474"/>
        </pc:sldMkLst>
      </pc:sldChg>
      <pc:sldChg chg="del">
        <pc:chgData name="Thomas Stensitzki" userId="75cafe6b-2f2a-469b-85c4-eec3b9c972ba" providerId="ADAL" clId="{13A7DD84-EBC7-44DF-A4B8-478E332BAF16}" dt="2021-08-05T16:11:45.220" v="63" actId="47"/>
        <pc:sldMkLst>
          <pc:docMk/>
          <pc:sldMk cId="2954743898" sldId="475"/>
        </pc:sldMkLst>
      </pc:sldChg>
      <pc:sldChg chg="del">
        <pc:chgData name="Thomas Stensitzki" userId="75cafe6b-2f2a-469b-85c4-eec3b9c972ba" providerId="ADAL" clId="{13A7DD84-EBC7-44DF-A4B8-478E332BAF16}" dt="2021-08-05T16:11:45.220" v="63" actId="47"/>
        <pc:sldMkLst>
          <pc:docMk/>
          <pc:sldMk cId="3637848067" sldId="476"/>
        </pc:sldMkLst>
      </pc:sldChg>
      <pc:sldChg chg="del">
        <pc:chgData name="Thomas Stensitzki" userId="75cafe6b-2f2a-469b-85c4-eec3b9c972ba" providerId="ADAL" clId="{13A7DD84-EBC7-44DF-A4B8-478E332BAF16}" dt="2021-08-05T16:11:45.220" v="63" actId="47"/>
        <pc:sldMkLst>
          <pc:docMk/>
          <pc:sldMk cId="1694765860" sldId="477"/>
        </pc:sldMkLst>
      </pc:sldChg>
      <pc:sldChg chg="del">
        <pc:chgData name="Thomas Stensitzki" userId="75cafe6b-2f2a-469b-85c4-eec3b9c972ba" providerId="ADAL" clId="{13A7DD84-EBC7-44DF-A4B8-478E332BAF16}" dt="2021-08-05T16:11:45.220" v="63" actId="47"/>
        <pc:sldMkLst>
          <pc:docMk/>
          <pc:sldMk cId="1953275783" sldId="478"/>
        </pc:sldMkLst>
      </pc:sldChg>
      <pc:sldChg chg="del">
        <pc:chgData name="Thomas Stensitzki" userId="75cafe6b-2f2a-469b-85c4-eec3b9c972ba" providerId="ADAL" clId="{13A7DD84-EBC7-44DF-A4B8-478E332BAF16}" dt="2021-08-05T16:11:45.220" v="63" actId="47"/>
        <pc:sldMkLst>
          <pc:docMk/>
          <pc:sldMk cId="642574017" sldId="479"/>
        </pc:sldMkLst>
      </pc:sldChg>
      <pc:sldChg chg="del">
        <pc:chgData name="Thomas Stensitzki" userId="75cafe6b-2f2a-469b-85c4-eec3b9c972ba" providerId="ADAL" clId="{13A7DD84-EBC7-44DF-A4B8-478E332BAF16}" dt="2021-08-05T16:11:45.220" v="63" actId="47"/>
        <pc:sldMkLst>
          <pc:docMk/>
          <pc:sldMk cId="2167556490" sldId="480"/>
        </pc:sldMkLst>
      </pc:sldChg>
      <pc:sldChg chg="del">
        <pc:chgData name="Thomas Stensitzki" userId="75cafe6b-2f2a-469b-85c4-eec3b9c972ba" providerId="ADAL" clId="{13A7DD84-EBC7-44DF-A4B8-478E332BAF16}" dt="2021-08-05T16:18:05.112" v="182" actId="47"/>
        <pc:sldMkLst>
          <pc:docMk/>
          <pc:sldMk cId="1129715017" sldId="481"/>
        </pc:sldMkLst>
      </pc:sldChg>
      <pc:sldChg chg="del">
        <pc:chgData name="Thomas Stensitzki" userId="75cafe6b-2f2a-469b-85c4-eec3b9c972ba" providerId="ADAL" clId="{13A7DD84-EBC7-44DF-A4B8-478E332BAF16}" dt="2021-08-05T16:18:05.112" v="182" actId="47"/>
        <pc:sldMkLst>
          <pc:docMk/>
          <pc:sldMk cId="447580809" sldId="482"/>
        </pc:sldMkLst>
      </pc:sldChg>
      <pc:sldChg chg="del">
        <pc:chgData name="Thomas Stensitzki" userId="75cafe6b-2f2a-469b-85c4-eec3b9c972ba" providerId="ADAL" clId="{13A7DD84-EBC7-44DF-A4B8-478E332BAF16}" dt="2021-08-05T16:18:05.112" v="182" actId="47"/>
        <pc:sldMkLst>
          <pc:docMk/>
          <pc:sldMk cId="2109578151" sldId="483"/>
        </pc:sldMkLst>
      </pc:sldChg>
      <pc:sldChg chg="del">
        <pc:chgData name="Thomas Stensitzki" userId="75cafe6b-2f2a-469b-85c4-eec3b9c972ba" providerId="ADAL" clId="{13A7DD84-EBC7-44DF-A4B8-478E332BAF16}" dt="2021-08-05T16:18:05.112" v="182" actId="47"/>
        <pc:sldMkLst>
          <pc:docMk/>
          <pc:sldMk cId="3880581928" sldId="484"/>
        </pc:sldMkLst>
      </pc:sldChg>
      <pc:sldChg chg="del">
        <pc:chgData name="Thomas Stensitzki" userId="75cafe6b-2f2a-469b-85c4-eec3b9c972ba" providerId="ADAL" clId="{13A7DD84-EBC7-44DF-A4B8-478E332BAF16}" dt="2021-08-05T16:18:05.112" v="182" actId="47"/>
        <pc:sldMkLst>
          <pc:docMk/>
          <pc:sldMk cId="1578197255" sldId="485"/>
        </pc:sldMkLst>
      </pc:sldChg>
      <pc:sldChg chg="del">
        <pc:chgData name="Thomas Stensitzki" userId="75cafe6b-2f2a-469b-85c4-eec3b9c972ba" providerId="ADAL" clId="{13A7DD84-EBC7-44DF-A4B8-478E332BAF16}" dt="2021-08-05T16:18:05.112" v="182" actId="47"/>
        <pc:sldMkLst>
          <pc:docMk/>
          <pc:sldMk cId="129048746" sldId="486"/>
        </pc:sldMkLst>
      </pc:sldChg>
      <pc:sldChg chg="del">
        <pc:chgData name="Thomas Stensitzki" userId="75cafe6b-2f2a-469b-85c4-eec3b9c972ba" providerId="ADAL" clId="{13A7DD84-EBC7-44DF-A4B8-478E332BAF16}" dt="2021-08-05T16:18:05.112" v="182" actId="47"/>
        <pc:sldMkLst>
          <pc:docMk/>
          <pc:sldMk cId="3805749550" sldId="487"/>
        </pc:sldMkLst>
      </pc:sldChg>
      <pc:sldChg chg="del">
        <pc:chgData name="Thomas Stensitzki" userId="75cafe6b-2f2a-469b-85c4-eec3b9c972ba" providerId="ADAL" clId="{13A7DD84-EBC7-44DF-A4B8-478E332BAF16}" dt="2021-08-05T16:18:05.112" v="182" actId="47"/>
        <pc:sldMkLst>
          <pc:docMk/>
          <pc:sldMk cId="2133647224" sldId="488"/>
        </pc:sldMkLst>
      </pc:sldChg>
      <pc:sldChg chg="del">
        <pc:chgData name="Thomas Stensitzki" userId="75cafe6b-2f2a-469b-85c4-eec3b9c972ba" providerId="ADAL" clId="{13A7DD84-EBC7-44DF-A4B8-478E332BAF16}" dt="2021-08-05T16:18:05.112" v="182" actId="47"/>
        <pc:sldMkLst>
          <pc:docMk/>
          <pc:sldMk cId="3106687663" sldId="489"/>
        </pc:sldMkLst>
      </pc:sldChg>
      <pc:sldChg chg="del">
        <pc:chgData name="Thomas Stensitzki" userId="75cafe6b-2f2a-469b-85c4-eec3b9c972ba" providerId="ADAL" clId="{13A7DD84-EBC7-44DF-A4B8-478E332BAF16}" dt="2021-08-05T16:18:05.112" v="182" actId="47"/>
        <pc:sldMkLst>
          <pc:docMk/>
          <pc:sldMk cId="344419499" sldId="490"/>
        </pc:sldMkLst>
      </pc:sldChg>
      <pc:sldChg chg="del">
        <pc:chgData name="Thomas Stensitzki" userId="75cafe6b-2f2a-469b-85c4-eec3b9c972ba" providerId="ADAL" clId="{13A7DD84-EBC7-44DF-A4B8-478E332BAF16}" dt="2021-08-12T15:31:16.630" v="1636" actId="2696"/>
        <pc:sldMkLst>
          <pc:docMk/>
          <pc:sldMk cId="3946489210" sldId="491"/>
        </pc:sldMkLst>
      </pc:sldChg>
      <pc:sldChg chg="addSp delSp modSp add mod">
        <pc:chgData name="Thomas Stensitzki" userId="75cafe6b-2f2a-469b-85c4-eec3b9c972ba" providerId="ADAL" clId="{13A7DD84-EBC7-44DF-A4B8-478E332BAF16}" dt="2021-08-05T16:59:25.619" v="912" actId="790"/>
        <pc:sldMkLst>
          <pc:docMk/>
          <pc:sldMk cId="403790565" sldId="492"/>
        </pc:sldMkLst>
        <pc:spChg chg="mod">
          <ac:chgData name="Thomas Stensitzki" userId="75cafe6b-2f2a-469b-85c4-eec3b9c972ba" providerId="ADAL" clId="{13A7DD84-EBC7-44DF-A4B8-478E332BAF16}" dt="2021-08-05T16:25:18.653" v="268"/>
          <ac:spMkLst>
            <pc:docMk/>
            <pc:sldMk cId="403790565" sldId="492"/>
            <ac:spMk id="2" creationId="{11E5EEC8-6493-4BA0-8811-4A3F48FE62AF}"/>
          </ac:spMkLst>
        </pc:spChg>
        <pc:spChg chg="add mod">
          <ac:chgData name="Thomas Stensitzki" userId="75cafe6b-2f2a-469b-85c4-eec3b9c972ba" providerId="ADAL" clId="{13A7DD84-EBC7-44DF-A4B8-478E332BAF16}" dt="2021-08-05T16:59:25.619" v="912" actId="790"/>
          <ac:spMkLst>
            <pc:docMk/>
            <pc:sldMk cId="403790565" sldId="492"/>
            <ac:spMk id="3" creationId="{52910FE7-5E69-4FCA-A4D2-6F1A33BA60A4}"/>
          </ac:spMkLst>
        </pc:spChg>
        <pc:picChg chg="del">
          <ac:chgData name="Thomas Stensitzki" userId="75cafe6b-2f2a-469b-85c4-eec3b9c972ba" providerId="ADAL" clId="{13A7DD84-EBC7-44DF-A4B8-478E332BAF16}" dt="2021-08-05T16:25:19.900" v="269" actId="478"/>
          <ac:picMkLst>
            <pc:docMk/>
            <pc:sldMk cId="403790565" sldId="492"/>
            <ac:picMk id="1026" creationId="{043285E5-2210-4AFC-A5D8-BFCD39482712}"/>
          </ac:picMkLst>
        </pc:picChg>
        <pc:picChg chg="add mod">
          <ac:chgData name="Thomas Stensitzki" userId="75cafe6b-2f2a-469b-85c4-eec3b9c972ba" providerId="ADAL" clId="{13A7DD84-EBC7-44DF-A4B8-478E332BAF16}" dt="2021-08-05T16:29:50.192" v="275" actId="1076"/>
          <ac:picMkLst>
            <pc:docMk/>
            <pc:sldMk cId="403790565" sldId="492"/>
            <ac:picMk id="2050" creationId="{23B40704-F350-4227-A4EE-BD692626FE48}"/>
          </ac:picMkLst>
        </pc:picChg>
      </pc:sldChg>
      <pc:sldChg chg="addSp delSp modSp new mod modAnim modNotesTx">
        <pc:chgData name="Thomas Stensitzki" userId="75cafe6b-2f2a-469b-85c4-eec3b9c972ba" providerId="ADAL" clId="{13A7DD84-EBC7-44DF-A4B8-478E332BAF16}" dt="2021-08-12T16:41:54.915" v="1668" actId="6549"/>
        <pc:sldMkLst>
          <pc:docMk/>
          <pc:sldMk cId="2819505311" sldId="493"/>
        </pc:sldMkLst>
        <pc:spChg chg="mod">
          <ac:chgData name="Thomas Stensitzki" userId="75cafe6b-2f2a-469b-85c4-eec3b9c972ba" providerId="ADAL" clId="{13A7DD84-EBC7-44DF-A4B8-478E332BAF16}" dt="2021-08-05T16:46:55.632" v="656" actId="1076"/>
          <ac:spMkLst>
            <pc:docMk/>
            <pc:sldMk cId="2819505311" sldId="493"/>
            <ac:spMk id="2" creationId="{8F9CB091-66F7-473E-B226-0F8B50A800CE}"/>
          </ac:spMkLst>
        </pc:spChg>
        <pc:spChg chg="del">
          <ac:chgData name="Thomas Stensitzki" userId="75cafe6b-2f2a-469b-85c4-eec3b9c972ba" providerId="ADAL" clId="{13A7DD84-EBC7-44DF-A4B8-478E332BAF16}" dt="2021-08-05T16:32:10.324" v="352" actId="478"/>
          <ac:spMkLst>
            <pc:docMk/>
            <pc:sldMk cId="2819505311" sldId="493"/>
            <ac:spMk id="3" creationId="{E5F315F0-F5B1-44D9-B6C0-079FB14FE7D4}"/>
          </ac:spMkLst>
        </pc:spChg>
        <pc:spChg chg="add mod">
          <ac:chgData name="Thomas Stensitzki" userId="75cafe6b-2f2a-469b-85c4-eec3b9c972ba" providerId="ADAL" clId="{13A7DD84-EBC7-44DF-A4B8-478E332BAF16}" dt="2021-08-12T16:41:54.915" v="1668" actId="6549"/>
          <ac:spMkLst>
            <pc:docMk/>
            <pc:sldMk cId="2819505311" sldId="493"/>
            <ac:spMk id="4" creationId="{42606201-5103-4444-A681-579EB68D443C}"/>
          </ac:spMkLst>
        </pc:spChg>
        <pc:picChg chg="add mod">
          <ac:chgData name="Thomas Stensitzki" userId="75cafe6b-2f2a-469b-85c4-eec3b9c972ba" providerId="ADAL" clId="{13A7DD84-EBC7-44DF-A4B8-478E332BAF16}" dt="2021-08-05T16:46:59.405" v="657" actId="1076"/>
          <ac:picMkLst>
            <pc:docMk/>
            <pc:sldMk cId="2819505311" sldId="493"/>
            <ac:picMk id="5122" creationId="{48B9E9CF-EC75-47A3-9400-56151FD8B6E7}"/>
          </ac:picMkLst>
        </pc:picChg>
        <pc:picChg chg="add mod">
          <ac:chgData name="Thomas Stensitzki" userId="75cafe6b-2f2a-469b-85c4-eec3b9c972ba" providerId="ADAL" clId="{13A7DD84-EBC7-44DF-A4B8-478E332BAF16}" dt="2021-08-05T16:47:20.275" v="663" actId="1076"/>
          <ac:picMkLst>
            <pc:docMk/>
            <pc:sldMk cId="2819505311" sldId="493"/>
            <ac:picMk id="5124" creationId="{7234D255-8952-4E9E-8EC1-9EF604151553}"/>
          </ac:picMkLst>
        </pc:picChg>
      </pc:sldChg>
      <pc:sldChg chg="addSp delSp modSp new mod modClrScheme modAnim chgLayout modNotesTx">
        <pc:chgData name="Thomas Stensitzki" userId="75cafe6b-2f2a-469b-85c4-eec3b9c972ba" providerId="ADAL" clId="{13A7DD84-EBC7-44DF-A4B8-478E332BAF16}" dt="2021-08-05T16:42:05.804" v="577"/>
        <pc:sldMkLst>
          <pc:docMk/>
          <pc:sldMk cId="900203790" sldId="494"/>
        </pc:sldMkLst>
        <pc:spChg chg="mod ord">
          <ac:chgData name="Thomas Stensitzki" userId="75cafe6b-2f2a-469b-85c4-eec3b9c972ba" providerId="ADAL" clId="{13A7DD84-EBC7-44DF-A4B8-478E332BAF16}" dt="2021-08-05T16:40:43.153" v="566" actId="700"/>
          <ac:spMkLst>
            <pc:docMk/>
            <pc:sldMk cId="900203790" sldId="494"/>
            <ac:spMk id="2" creationId="{56BF7A1E-D40C-4898-A8CB-ADA4F3BA657B}"/>
          </ac:spMkLst>
        </pc:spChg>
        <pc:spChg chg="del">
          <ac:chgData name="Thomas Stensitzki" userId="75cafe6b-2f2a-469b-85c4-eec3b9c972ba" providerId="ADAL" clId="{13A7DD84-EBC7-44DF-A4B8-478E332BAF16}" dt="2021-08-05T16:40:43.153" v="566" actId="700"/>
          <ac:spMkLst>
            <pc:docMk/>
            <pc:sldMk cId="900203790" sldId="494"/>
            <ac:spMk id="3" creationId="{F5C857EC-2563-4D35-B02F-52521105D61F}"/>
          </ac:spMkLst>
        </pc:spChg>
        <pc:picChg chg="add mod">
          <ac:chgData name="Thomas Stensitzki" userId="75cafe6b-2f2a-469b-85c4-eec3b9c972ba" providerId="ADAL" clId="{13A7DD84-EBC7-44DF-A4B8-478E332BAF16}" dt="2021-08-05T16:41:09.158" v="571" actId="14100"/>
          <ac:picMkLst>
            <pc:docMk/>
            <pc:sldMk cId="900203790" sldId="494"/>
            <ac:picMk id="3074" creationId="{9F24576B-4732-4D78-BD2F-59B8EEC14336}"/>
          </ac:picMkLst>
        </pc:picChg>
        <pc:picChg chg="add mod">
          <ac:chgData name="Thomas Stensitzki" userId="75cafe6b-2f2a-469b-85c4-eec3b9c972ba" providerId="ADAL" clId="{13A7DD84-EBC7-44DF-A4B8-478E332BAF16}" dt="2021-08-05T16:41:28.820" v="575" actId="14100"/>
          <ac:picMkLst>
            <pc:docMk/>
            <pc:sldMk cId="900203790" sldId="494"/>
            <ac:picMk id="3076" creationId="{905BD15B-7BD4-4DBE-A18F-04FB2D44551F}"/>
          </ac:picMkLst>
        </pc:picChg>
      </pc:sldChg>
      <pc:sldChg chg="addSp modSp new mod modAnim">
        <pc:chgData name="Thomas Stensitzki" userId="75cafe6b-2f2a-469b-85c4-eec3b9c972ba" providerId="ADAL" clId="{13A7DD84-EBC7-44DF-A4B8-478E332BAF16}" dt="2021-08-05T16:45:06.300" v="632"/>
        <pc:sldMkLst>
          <pc:docMk/>
          <pc:sldMk cId="2871162903" sldId="495"/>
        </pc:sldMkLst>
        <pc:spChg chg="mod">
          <ac:chgData name="Thomas Stensitzki" userId="75cafe6b-2f2a-469b-85c4-eec3b9c972ba" providerId="ADAL" clId="{13A7DD84-EBC7-44DF-A4B8-478E332BAF16}" dt="2021-08-05T16:42:57.926" v="601"/>
          <ac:spMkLst>
            <pc:docMk/>
            <pc:sldMk cId="2871162903" sldId="495"/>
            <ac:spMk id="2" creationId="{15C4489B-6A08-49A2-8CCF-F8592E44419F}"/>
          </ac:spMkLst>
        </pc:spChg>
        <pc:spChg chg="add mod">
          <ac:chgData name="Thomas Stensitzki" userId="75cafe6b-2f2a-469b-85c4-eec3b9c972ba" providerId="ADAL" clId="{13A7DD84-EBC7-44DF-A4B8-478E332BAF16}" dt="2021-08-05T16:44:40.118" v="618" actId="1076"/>
          <ac:spMkLst>
            <pc:docMk/>
            <pc:sldMk cId="2871162903" sldId="495"/>
            <ac:spMk id="6" creationId="{A011C0D1-A81B-4EC0-BFE3-117919143D5F}"/>
          </ac:spMkLst>
        </pc:spChg>
        <pc:picChg chg="add mod">
          <ac:chgData name="Thomas Stensitzki" userId="75cafe6b-2f2a-469b-85c4-eec3b9c972ba" providerId="ADAL" clId="{13A7DD84-EBC7-44DF-A4B8-478E332BAF16}" dt="2021-08-05T16:43:28.400" v="605" actId="1582"/>
          <ac:picMkLst>
            <pc:docMk/>
            <pc:sldMk cId="2871162903" sldId="495"/>
            <ac:picMk id="3" creationId="{BA854DDC-5027-4D56-B9FC-F22CFF2DA0E4}"/>
          </ac:picMkLst>
        </pc:picChg>
        <pc:picChg chg="add mod">
          <ac:chgData name="Thomas Stensitzki" userId="75cafe6b-2f2a-469b-85c4-eec3b9c972ba" providerId="ADAL" clId="{13A7DD84-EBC7-44DF-A4B8-478E332BAF16}" dt="2021-08-05T16:44:15.602" v="613" actId="1076"/>
          <ac:picMkLst>
            <pc:docMk/>
            <pc:sldMk cId="2871162903" sldId="495"/>
            <ac:picMk id="4098" creationId="{55B18317-2B4E-4C63-89B8-0ED48B2B1AA1}"/>
          </ac:picMkLst>
        </pc:picChg>
        <pc:picChg chg="add mod">
          <ac:chgData name="Thomas Stensitzki" userId="75cafe6b-2f2a-469b-85c4-eec3b9c972ba" providerId="ADAL" clId="{13A7DD84-EBC7-44DF-A4B8-478E332BAF16}" dt="2021-08-05T16:44:26.633" v="616" actId="1076"/>
          <ac:picMkLst>
            <pc:docMk/>
            <pc:sldMk cId="2871162903" sldId="495"/>
            <ac:picMk id="4100" creationId="{9AF05ECE-8E7A-4AC0-A561-A769FD378C58}"/>
          </ac:picMkLst>
        </pc:picChg>
      </pc:sldChg>
      <pc:sldChg chg="addSp modSp new mod">
        <pc:chgData name="Thomas Stensitzki" userId="75cafe6b-2f2a-469b-85c4-eec3b9c972ba" providerId="ADAL" clId="{13A7DD84-EBC7-44DF-A4B8-478E332BAF16}" dt="2021-08-05T16:59:11.539" v="911" actId="790"/>
        <pc:sldMkLst>
          <pc:docMk/>
          <pc:sldMk cId="503783842" sldId="496"/>
        </pc:sldMkLst>
        <pc:spChg chg="mod">
          <ac:chgData name="Thomas Stensitzki" userId="75cafe6b-2f2a-469b-85c4-eec3b9c972ba" providerId="ADAL" clId="{13A7DD84-EBC7-44DF-A4B8-478E332BAF16}" dt="2021-08-05T16:56:28.552" v="886"/>
          <ac:spMkLst>
            <pc:docMk/>
            <pc:sldMk cId="503783842" sldId="496"/>
            <ac:spMk id="2" creationId="{B7F35375-0E29-4118-B455-EB8E2CA1CC5A}"/>
          </ac:spMkLst>
        </pc:spChg>
        <pc:spChg chg="add mod">
          <ac:chgData name="Thomas Stensitzki" userId="75cafe6b-2f2a-469b-85c4-eec3b9c972ba" providerId="ADAL" clId="{13A7DD84-EBC7-44DF-A4B8-478E332BAF16}" dt="2021-08-05T16:59:11.539" v="911" actId="790"/>
          <ac:spMkLst>
            <pc:docMk/>
            <pc:sldMk cId="503783842" sldId="496"/>
            <ac:spMk id="4" creationId="{FB7B6BF2-BF6B-4413-8036-CE968BC9F52A}"/>
          </ac:spMkLst>
        </pc:spChg>
        <pc:picChg chg="add mod modCrop">
          <ac:chgData name="Thomas Stensitzki" userId="75cafe6b-2f2a-469b-85c4-eec3b9c972ba" providerId="ADAL" clId="{13A7DD84-EBC7-44DF-A4B8-478E332BAF16}" dt="2021-08-05T16:57:26.373" v="894" actId="732"/>
          <ac:picMkLst>
            <pc:docMk/>
            <pc:sldMk cId="503783842" sldId="496"/>
            <ac:picMk id="3" creationId="{99397DF0-DADB-4409-B39C-78F6B6EEB051}"/>
          </ac:picMkLst>
        </pc:picChg>
      </pc:sldChg>
      <pc:sldChg chg="addSp delSp modSp new mod modClrScheme modAnim chgLayout">
        <pc:chgData name="Thomas Stensitzki" userId="75cafe6b-2f2a-469b-85c4-eec3b9c972ba" providerId="ADAL" clId="{13A7DD84-EBC7-44DF-A4B8-478E332BAF16}" dt="2021-08-05T17:05:08.071" v="988"/>
        <pc:sldMkLst>
          <pc:docMk/>
          <pc:sldMk cId="1558837248" sldId="497"/>
        </pc:sldMkLst>
        <pc:spChg chg="del mod ord">
          <ac:chgData name="Thomas Stensitzki" userId="75cafe6b-2f2a-469b-85c4-eec3b9c972ba" providerId="ADAL" clId="{13A7DD84-EBC7-44DF-A4B8-478E332BAF16}" dt="2021-08-05T17:02:44.111" v="966" actId="700"/>
          <ac:spMkLst>
            <pc:docMk/>
            <pc:sldMk cId="1558837248" sldId="497"/>
            <ac:spMk id="2" creationId="{69C51ED4-3940-4F14-8B0D-AA4601891FB8}"/>
          </ac:spMkLst>
        </pc:spChg>
        <pc:spChg chg="del">
          <ac:chgData name="Thomas Stensitzki" userId="75cafe6b-2f2a-469b-85c4-eec3b9c972ba" providerId="ADAL" clId="{13A7DD84-EBC7-44DF-A4B8-478E332BAF16}" dt="2021-08-05T17:02:44.111" v="966" actId="700"/>
          <ac:spMkLst>
            <pc:docMk/>
            <pc:sldMk cId="1558837248" sldId="497"/>
            <ac:spMk id="3" creationId="{FB1E46B9-CD68-45B3-8D97-0E2AB0527B7E}"/>
          </ac:spMkLst>
        </pc:spChg>
        <pc:spChg chg="add mod ord">
          <ac:chgData name="Thomas Stensitzki" userId="75cafe6b-2f2a-469b-85c4-eec3b9c972ba" providerId="ADAL" clId="{13A7DD84-EBC7-44DF-A4B8-478E332BAF16}" dt="2021-08-05T17:03:03.097" v="970" actId="14100"/>
          <ac:spMkLst>
            <pc:docMk/>
            <pc:sldMk cId="1558837248" sldId="497"/>
            <ac:spMk id="4" creationId="{89E5E786-9479-4281-A319-525DF43CE462}"/>
          </ac:spMkLst>
        </pc:spChg>
        <pc:picChg chg="add mod">
          <ac:chgData name="Thomas Stensitzki" userId="75cafe6b-2f2a-469b-85c4-eec3b9c972ba" providerId="ADAL" clId="{13A7DD84-EBC7-44DF-A4B8-478E332BAF16}" dt="2021-08-05T17:03:33.862" v="976" actId="1076"/>
          <ac:picMkLst>
            <pc:docMk/>
            <pc:sldMk cId="1558837248" sldId="497"/>
            <ac:picMk id="6146" creationId="{9A16EA35-B6EC-41E2-9608-1AA88EBC50F4}"/>
          </ac:picMkLst>
        </pc:picChg>
        <pc:picChg chg="add mod">
          <ac:chgData name="Thomas Stensitzki" userId="75cafe6b-2f2a-469b-85c4-eec3b9c972ba" providerId="ADAL" clId="{13A7DD84-EBC7-44DF-A4B8-478E332BAF16}" dt="2021-08-05T17:03:43.313" v="978" actId="1582"/>
          <ac:picMkLst>
            <pc:docMk/>
            <pc:sldMk cId="1558837248" sldId="497"/>
            <ac:picMk id="6148" creationId="{CC357F81-EE87-468F-96BF-BBE453B5A62E}"/>
          </ac:picMkLst>
        </pc:picChg>
        <pc:picChg chg="add mod">
          <ac:chgData name="Thomas Stensitzki" userId="75cafe6b-2f2a-469b-85c4-eec3b9c972ba" providerId="ADAL" clId="{13A7DD84-EBC7-44DF-A4B8-478E332BAF16}" dt="2021-08-05T17:04:44.398" v="986" actId="1076"/>
          <ac:picMkLst>
            <pc:docMk/>
            <pc:sldMk cId="1558837248" sldId="497"/>
            <ac:picMk id="6150" creationId="{995EC3C0-E0B3-4717-BB9A-A538D12F17B4}"/>
          </ac:picMkLst>
        </pc:picChg>
      </pc:sldChg>
      <pc:sldChg chg="modSp add mod ord">
        <pc:chgData name="Thomas Stensitzki" userId="75cafe6b-2f2a-469b-85c4-eec3b9c972ba" providerId="ADAL" clId="{13A7DD84-EBC7-44DF-A4B8-478E332BAF16}" dt="2021-08-10T16:57:13.622" v="1508" actId="14100"/>
        <pc:sldMkLst>
          <pc:docMk/>
          <pc:sldMk cId="4139680906" sldId="498"/>
        </pc:sldMkLst>
        <pc:spChg chg="mod">
          <ac:chgData name="Thomas Stensitzki" userId="75cafe6b-2f2a-469b-85c4-eec3b9c972ba" providerId="ADAL" clId="{13A7DD84-EBC7-44DF-A4B8-478E332BAF16}" dt="2021-08-10T16:57:13.622" v="1508" actId="14100"/>
          <ac:spMkLst>
            <pc:docMk/>
            <pc:sldMk cId="4139680906" sldId="498"/>
            <ac:spMk id="2" creationId="{909DC09D-B9A6-4493-9A72-1CA7ECB1F5CA}"/>
          </ac:spMkLst>
        </pc:spChg>
        <pc:spChg chg="mod">
          <ac:chgData name="Thomas Stensitzki" userId="75cafe6b-2f2a-469b-85c4-eec3b9c972ba" providerId="ADAL" clId="{13A7DD84-EBC7-44DF-A4B8-478E332BAF16}" dt="2021-08-10T16:57:05.903" v="1507" actId="20577"/>
          <ac:spMkLst>
            <pc:docMk/>
            <pc:sldMk cId="4139680906" sldId="498"/>
            <ac:spMk id="5" creationId="{C24DACB5-1BEC-4C86-9652-BAFD8DE56FEF}"/>
          </ac:spMkLst>
        </pc:spChg>
      </pc:sldChg>
      <pc:sldChg chg="addSp delSp modSp new mod modAnim modNotesTx">
        <pc:chgData name="Thomas Stensitzki" userId="75cafe6b-2f2a-469b-85c4-eec3b9c972ba" providerId="ADAL" clId="{13A7DD84-EBC7-44DF-A4B8-478E332BAF16}" dt="2021-08-10T16:54:10.286" v="1332"/>
        <pc:sldMkLst>
          <pc:docMk/>
          <pc:sldMk cId="1091876782" sldId="499"/>
        </pc:sldMkLst>
        <pc:spChg chg="mod">
          <ac:chgData name="Thomas Stensitzki" userId="75cafe6b-2f2a-469b-85c4-eec3b9c972ba" providerId="ADAL" clId="{13A7DD84-EBC7-44DF-A4B8-478E332BAF16}" dt="2021-08-05T17:18:42.160" v="1084"/>
          <ac:spMkLst>
            <pc:docMk/>
            <pc:sldMk cId="1091876782" sldId="499"/>
            <ac:spMk id="2" creationId="{D33506D9-1D44-4E8B-9B82-65AFBD9BDE53}"/>
          </ac:spMkLst>
        </pc:spChg>
        <pc:picChg chg="add mod">
          <ac:chgData name="Thomas Stensitzki" userId="75cafe6b-2f2a-469b-85c4-eec3b9c972ba" providerId="ADAL" clId="{13A7DD84-EBC7-44DF-A4B8-478E332BAF16}" dt="2021-08-05T17:22:21.389" v="1147" actId="1440"/>
          <ac:picMkLst>
            <pc:docMk/>
            <pc:sldMk cId="1091876782" sldId="499"/>
            <ac:picMk id="3" creationId="{EE4A2AB9-39AD-49DF-A297-C13FE0D693CD}"/>
          </ac:picMkLst>
        </pc:picChg>
        <pc:picChg chg="add mod">
          <ac:chgData name="Thomas Stensitzki" userId="75cafe6b-2f2a-469b-85c4-eec3b9c972ba" providerId="ADAL" clId="{13A7DD84-EBC7-44DF-A4B8-478E332BAF16}" dt="2021-08-05T17:22:25.461" v="1148" actId="1440"/>
          <ac:picMkLst>
            <pc:docMk/>
            <pc:sldMk cId="1091876782" sldId="499"/>
            <ac:picMk id="5" creationId="{D4104401-2A14-415F-9B7B-602DA7B40BAE}"/>
          </ac:picMkLst>
        </pc:picChg>
        <pc:picChg chg="add del mod">
          <ac:chgData name="Thomas Stensitzki" userId="75cafe6b-2f2a-469b-85c4-eec3b9c972ba" providerId="ADAL" clId="{13A7DD84-EBC7-44DF-A4B8-478E332BAF16}" dt="2021-08-05T17:19:49.825" v="1092" actId="478"/>
          <ac:picMkLst>
            <pc:docMk/>
            <pc:sldMk cId="1091876782" sldId="499"/>
            <ac:picMk id="8194" creationId="{67D65A69-A83B-43A4-BE74-BD7EC1B02204}"/>
          </ac:picMkLst>
        </pc:picChg>
        <pc:picChg chg="add mod">
          <ac:chgData name="Thomas Stensitzki" userId="75cafe6b-2f2a-469b-85c4-eec3b9c972ba" providerId="ADAL" clId="{13A7DD84-EBC7-44DF-A4B8-478E332BAF16}" dt="2021-08-05T17:22:14.998" v="1146" actId="1440"/>
          <ac:picMkLst>
            <pc:docMk/>
            <pc:sldMk cId="1091876782" sldId="499"/>
            <ac:picMk id="8196" creationId="{D6510E23-D3DC-46EF-806A-43289CE1280D}"/>
          </ac:picMkLst>
        </pc:picChg>
      </pc:sldChg>
      <pc:sldChg chg="addSp modSp new mod modNotesTx">
        <pc:chgData name="Thomas Stensitzki" userId="75cafe6b-2f2a-469b-85c4-eec3b9c972ba" providerId="ADAL" clId="{13A7DD84-EBC7-44DF-A4B8-478E332BAF16}" dt="2021-08-05T17:24:57.099" v="1178"/>
        <pc:sldMkLst>
          <pc:docMk/>
          <pc:sldMk cId="3233405587" sldId="500"/>
        </pc:sldMkLst>
        <pc:spChg chg="mod">
          <ac:chgData name="Thomas Stensitzki" userId="75cafe6b-2f2a-469b-85c4-eec3b9c972ba" providerId="ADAL" clId="{13A7DD84-EBC7-44DF-A4B8-478E332BAF16}" dt="2021-08-05T17:24:04.114" v="1170" actId="1076"/>
          <ac:spMkLst>
            <pc:docMk/>
            <pc:sldMk cId="3233405587" sldId="500"/>
            <ac:spMk id="2" creationId="{DA4C3CC7-19B9-4B6A-80D5-2768276B32DF}"/>
          </ac:spMkLst>
        </pc:spChg>
        <pc:picChg chg="add mod">
          <ac:chgData name="Thomas Stensitzki" userId="75cafe6b-2f2a-469b-85c4-eec3b9c972ba" providerId="ADAL" clId="{13A7DD84-EBC7-44DF-A4B8-478E332BAF16}" dt="2021-08-05T17:24:15.381" v="1173" actId="1440"/>
          <ac:picMkLst>
            <pc:docMk/>
            <pc:sldMk cId="3233405587" sldId="500"/>
            <ac:picMk id="10242" creationId="{A09CCC85-CE71-4434-B3D8-BB730F4BC6D3}"/>
          </ac:picMkLst>
        </pc:picChg>
      </pc:sldChg>
      <pc:sldChg chg="addSp delSp modSp add del mod">
        <pc:chgData name="Thomas Stensitzki" userId="75cafe6b-2f2a-469b-85c4-eec3b9c972ba" providerId="ADAL" clId="{13A7DD84-EBC7-44DF-A4B8-478E332BAF16}" dt="2021-08-05T17:22:31.063" v="1149" actId="47"/>
        <pc:sldMkLst>
          <pc:docMk/>
          <pc:sldMk cId="3953422346" sldId="500"/>
        </pc:sldMkLst>
        <pc:picChg chg="del">
          <ac:chgData name="Thomas Stensitzki" userId="75cafe6b-2f2a-469b-85c4-eec3b9c972ba" providerId="ADAL" clId="{13A7DD84-EBC7-44DF-A4B8-478E332BAF16}" dt="2021-08-05T17:20:03.055" v="1094" actId="478"/>
          <ac:picMkLst>
            <pc:docMk/>
            <pc:sldMk cId="3953422346" sldId="500"/>
            <ac:picMk id="3" creationId="{EE4A2AB9-39AD-49DF-A297-C13FE0D693CD}"/>
          </ac:picMkLst>
        </pc:picChg>
        <pc:picChg chg="add mod">
          <ac:chgData name="Thomas Stensitzki" userId="75cafe6b-2f2a-469b-85c4-eec3b9c972ba" providerId="ADAL" clId="{13A7DD84-EBC7-44DF-A4B8-478E332BAF16}" dt="2021-08-05T17:20:09.279" v="1097" actId="1076"/>
          <ac:picMkLst>
            <pc:docMk/>
            <pc:sldMk cId="3953422346" sldId="500"/>
            <ac:picMk id="9218" creationId="{B71FA1C6-0A05-4403-8027-4AABA67B905B}"/>
          </ac:picMkLst>
        </pc:picChg>
      </pc:sldChg>
      <pc:sldChg chg="modSp add mod ord">
        <pc:chgData name="Thomas Stensitzki" userId="75cafe6b-2f2a-469b-85c4-eec3b9c972ba" providerId="ADAL" clId="{13A7DD84-EBC7-44DF-A4B8-478E332BAF16}" dt="2021-08-10T16:52:35.276" v="1212" actId="1035"/>
        <pc:sldMkLst>
          <pc:docMk/>
          <pc:sldMk cId="1828632953" sldId="501"/>
        </pc:sldMkLst>
        <pc:spChg chg="mod">
          <ac:chgData name="Thomas Stensitzki" userId="75cafe6b-2f2a-469b-85c4-eec3b9c972ba" providerId="ADAL" clId="{13A7DD84-EBC7-44DF-A4B8-478E332BAF16}" dt="2021-08-10T16:52:35.276" v="1212" actId="1035"/>
          <ac:spMkLst>
            <pc:docMk/>
            <pc:sldMk cId="1828632953" sldId="501"/>
            <ac:spMk id="2" creationId="{909DC09D-B9A6-4493-9A72-1CA7ECB1F5CA}"/>
          </ac:spMkLst>
        </pc:spChg>
      </pc:sldChg>
      <pc:sldChg chg="modSp add mod">
        <pc:chgData name="Thomas Stensitzki" userId="75cafe6b-2f2a-469b-85c4-eec3b9c972ba" providerId="ADAL" clId="{13A7DD84-EBC7-44DF-A4B8-478E332BAF16}" dt="2021-08-10T16:52:53.743" v="1245" actId="14100"/>
        <pc:sldMkLst>
          <pc:docMk/>
          <pc:sldMk cId="705434850" sldId="502"/>
        </pc:sldMkLst>
        <pc:spChg chg="mod">
          <ac:chgData name="Thomas Stensitzki" userId="75cafe6b-2f2a-469b-85c4-eec3b9c972ba" providerId="ADAL" clId="{13A7DD84-EBC7-44DF-A4B8-478E332BAF16}" dt="2021-08-10T16:52:53.743" v="1245" actId="14100"/>
          <ac:spMkLst>
            <pc:docMk/>
            <pc:sldMk cId="705434850" sldId="502"/>
            <ac:spMk id="2" creationId="{909DC09D-B9A6-4493-9A72-1CA7ECB1F5CA}"/>
          </ac:spMkLst>
        </pc:spChg>
      </pc:sldChg>
      <pc:sldChg chg="modSp add mod ord">
        <pc:chgData name="Thomas Stensitzki" userId="75cafe6b-2f2a-469b-85c4-eec3b9c972ba" providerId="ADAL" clId="{13A7DD84-EBC7-44DF-A4B8-478E332BAF16}" dt="2021-08-10T16:53:11.242" v="1273" actId="14100"/>
        <pc:sldMkLst>
          <pc:docMk/>
          <pc:sldMk cId="2116552428" sldId="503"/>
        </pc:sldMkLst>
        <pc:spChg chg="mod">
          <ac:chgData name="Thomas Stensitzki" userId="75cafe6b-2f2a-469b-85c4-eec3b9c972ba" providerId="ADAL" clId="{13A7DD84-EBC7-44DF-A4B8-478E332BAF16}" dt="2021-08-10T16:53:11.242" v="1273" actId="14100"/>
          <ac:spMkLst>
            <pc:docMk/>
            <pc:sldMk cId="2116552428" sldId="503"/>
            <ac:spMk id="2" creationId="{909DC09D-B9A6-4493-9A72-1CA7ECB1F5CA}"/>
          </ac:spMkLst>
        </pc:spChg>
      </pc:sldChg>
      <pc:sldChg chg="modSp add mod ord">
        <pc:chgData name="Thomas Stensitzki" userId="75cafe6b-2f2a-469b-85c4-eec3b9c972ba" providerId="ADAL" clId="{13A7DD84-EBC7-44DF-A4B8-478E332BAF16}" dt="2021-08-10T16:53:21.263" v="1291" actId="1036"/>
        <pc:sldMkLst>
          <pc:docMk/>
          <pc:sldMk cId="2167590192" sldId="504"/>
        </pc:sldMkLst>
        <pc:spChg chg="mod">
          <ac:chgData name="Thomas Stensitzki" userId="75cafe6b-2f2a-469b-85c4-eec3b9c972ba" providerId="ADAL" clId="{13A7DD84-EBC7-44DF-A4B8-478E332BAF16}" dt="2021-08-10T16:53:21.263" v="1291" actId="1036"/>
          <ac:spMkLst>
            <pc:docMk/>
            <pc:sldMk cId="2167590192" sldId="504"/>
            <ac:spMk id="2" creationId="{909DC09D-B9A6-4493-9A72-1CA7ECB1F5CA}"/>
          </ac:spMkLst>
        </pc:spChg>
      </pc:sldChg>
      <pc:sldChg chg="modSp add mod ord">
        <pc:chgData name="Thomas Stensitzki" userId="75cafe6b-2f2a-469b-85c4-eec3b9c972ba" providerId="ADAL" clId="{13A7DD84-EBC7-44DF-A4B8-478E332BAF16}" dt="2021-08-10T16:53:40.039" v="1328" actId="14100"/>
        <pc:sldMkLst>
          <pc:docMk/>
          <pc:sldMk cId="2730644169" sldId="505"/>
        </pc:sldMkLst>
        <pc:spChg chg="mod">
          <ac:chgData name="Thomas Stensitzki" userId="75cafe6b-2f2a-469b-85c4-eec3b9c972ba" providerId="ADAL" clId="{13A7DD84-EBC7-44DF-A4B8-478E332BAF16}" dt="2021-08-10T16:53:40.039" v="1328" actId="14100"/>
          <ac:spMkLst>
            <pc:docMk/>
            <pc:sldMk cId="2730644169" sldId="505"/>
            <ac:spMk id="2" creationId="{909DC09D-B9A6-4493-9A72-1CA7ECB1F5CA}"/>
          </ac:spMkLst>
        </pc:spChg>
      </pc:sldChg>
      <pc:sldChg chg="modSp add mod ord">
        <pc:chgData name="Thomas Stensitzki" userId="75cafe6b-2f2a-469b-85c4-eec3b9c972ba" providerId="ADAL" clId="{13A7DD84-EBC7-44DF-A4B8-478E332BAF16}" dt="2021-08-10T16:56:27.659" v="1473" actId="20577"/>
        <pc:sldMkLst>
          <pc:docMk/>
          <pc:sldMk cId="1492262341" sldId="506"/>
        </pc:sldMkLst>
        <pc:spChg chg="mod">
          <ac:chgData name="Thomas Stensitzki" userId="75cafe6b-2f2a-469b-85c4-eec3b9c972ba" providerId="ADAL" clId="{13A7DD84-EBC7-44DF-A4B8-478E332BAF16}" dt="2021-08-10T16:55:06.419" v="1379" actId="14100"/>
          <ac:spMkLst>
            <pc:docMk/>
            <pc:sldMk cId="1492262341" sldId="506"/>
            <ac:spMk id="2" creationId="{909DC09D-B9A6-4493-9A72-1CA7ECB1F5CA}"/>
          </ac:spMkLst>
        </pc:spChg>
        <pc:spChg chg="mod">
          <ac:chgData name="Thomas Stensitzki" userId="75cafe6b-2f2a-469b-85c4-eec3b9c972ba" providerId="ADAL" clId="{13A7DD84-EBC7-44DF-A4B8-478E332BAF16}" dt="2021-08-10T16:56:27.659" v="1473" actId="20577"/>
          <ac:spMkLst>
            <pc:docMk/>
            <pc:sldMk cId="1492262341" sldId="506"/>
            <ac:spMk id="5" creationId="{C24DACB5-1BEC-4C86-9652-BAFD8DE56FEF}"/>
          </ac:spMkLst>
        </pc:spChg>
      </pc:sldChg>
      <pc:sldChg chg="modSp add mod">
        <pc:chgData name="Thomas Stensitzki" userId="75cafe6b-2f2a-469b-85c4-eec3b9c972ba" providerId="ADAL" clId="{13A7DD84-EBC7-44DF-A4B8-478E332BAF16}" dt="2021-08-10T16:56:24.464" v="1472" actId="20577"/>
        <pc:sldMkLst>
          <pc:docMk/>
          <pc:sldMk cId="2246989815" sldId="507"/>
        </pc:sldMkLst>
        <pc:spChg chg="mod">
          <ac:chgData name="Thomas Stensitzki" userId="75cafe6b-2f2a-469b-85c4-eec3b9c972ba" providerId="ADAL" clId="{13A7DD84-EBC7-44DF-A4B8-478E332BAF16}" dt="2021-08-10T16:55:22.616" v="1387" actId="1035"/>
          <ac:spMkLst>
            <pc:docMk/>
            <pc:sldMk cId="2246989815" sldId="507"/>
            <ac:spMk id="2" creationId="{909DC09D-B9A6-4493-9A72-1CA7ECB1F5CA}"/>
          </ac:spMkLst>
        </pc:spChg>
        <pc:spChg chg="mod">
          <ac:chgData name="Thomas Stensitzki" userId="75cafe6b-2f2a-469b-85c4-eec3b9c972ba" providerId="ADAL" clId="{13A7DD84-EBC7-44DF-A4B8-478E332BAF16}" dt="2021-08-10T16:56:24.464" v="1472" actId="20577"/>
          <ac:spMkLst>
            <pc:docMk/>
            <pc:sldMk cId="2246989815" sldId="507"/>
            <ac:spMk id="5" creationId="{C24DACB5-1BEC-4C86-9652-BAFD8DE56FEF}"/>
          </ac:spMkLst>
        </pc:spChg>
      </pc:sldChg>
      <pc:sldChg chg="modSp add mod">
        <pc:chgData name="Thomas Stensitzki" userId="75cafe6b-2f2a-469b-85c4-eec3b9c972ba" providerId="ADAL" clId="{13A7DD84-EBC7-44DF-A4B8-478E332BAF16}" dt="2021-08-10T16:56:19.865" v="1471" actId="20577"/>
        <pc:sldMkLst>
          <pc:docMk/>
          <pc:sldMk cId="389331669" sldId="508"/>
        </pc:sldMkLst>
        <pc:spChg chg="mod">
          <ac:chgData name="Thomas Stensitzki" userId="75cafe6b-2f2a-469b-85c4-eec3b9c972ba" providerId="ADAL" clId="{13A7DD84-EBC7-44DF-A4B8-478E332BAF16}" dt="2021-08-10T16:55:35.133" v="1417" actId="1036"/>
          <ac:spMkLst>
            <pc:docMk/>
            <pc:sldMk cId="389331669" sldId="508"/>
            <ac:spMk id="2" creationId="{909DC09D-B9A6-4493-9A72-1CA7ECB1F5CA}"/>
          </ac:spMkLst>
        </pc:spChg>
        <pc:spChg chg="mod">
          <ac:chgData name="Thomas Stensitzki" userId="75cafe6b-2f2a-469b-85c4-eec3b9c972ba" providerId="ADAL" clId="{13A7DD84-EBC7-44DF-A4B8-478E332BAF16}" dt="2021-08-10T16:56:19.865" v="1471" actId="20577"/>
          <ac:spMkLst>
            <pc:docMk/>
            <pc:sldMk cId="389331669" sldId="508"/>
            <ac:spMk id="5" creationId="{C24DACB5-1BEC-4C86-9652-BAFD8DE56FEF}"/>
          </ac:spMkLst>
        </pc:spChg>
      </pc:sldChg>
      <pc:sldChg chg="modSp add mod ord">
        <pc:chgData name="Thomas Stensitzki" userId="75cafe6b-2f2a-469b-85c4-eec3b9c972ba" providerId="ADAL" clId="{13A7DD84-EBC7-44DF-A4B8-478E332BAF16}" dt="2021-08-10T16:56:16.455" v="1470" actId="20577"/>
        <pc:sldMkLst>
          <pc:docMk/>
          <pc:sldMk cId="3227978394" sldId="509"/>
        </pc:sldMkLst>
        <pc:spChg chg="mod">
          <ac:chgData name="Thomas Stensitzki" userId="75cafe6b-2f2a-469b-85c4-eec3b9c972ba" providerId="ADAL" clId="{13A7DD84-EBC7-44DF-A4B8-478E332BAF16}" dt="2021-08-10T16:55:54.443" v="1442" actId="1036"/>
          <ac:spMkLst>
            <pc:docMk/>
            <pc:sldMk cId="3227978394" sldId="509"/>
            <ac:spMk id="2" creationId="{909DC09D-B9A6-4493-9A72-1CA7ECB1F5CA}"/>
          </ac:spMkLst>
        </pc:spChg>
        <pc:spChg chg="mod">
          <ac:chgData name="Thomas Stensitzki" userId="75cafe6b-2f2a-469b-85c4-eec3b9c972ba" providerId="ADAL" clId="{13A7DD84-EBC7-44DF-A4B8-478E332BAF16}" dt="2021-08-10T16:56:16.455" v="1470" actId="20577"/>
          <ac:spMkLst>
            <pc:docMk/>
            <pc:sldMk cId="3227978394" sldId="509"/>
            <ac:spMk id="5" creationId="{C24DACB5-1BEC-4C86-9652-BAFD8DE56FEF}"/>
          </ac:spMkLst>
        </pc:spChg>
      </pc:sldChg>
      <pc:sldChg chg="modSp add mod">
        <pc:chgData name="Thomas Stensitzki" userId="75cafe6b-2f2a-469b-85c4-eec3b9c972ba" providerId="ADAL" clId="{13A7DD84-EBC7-44DF-A4B8-478E332BAF16}" dt="2021-08-10T16:56:13.257" v="1469" actId="20577"/>
        <pc:sldMkLst>
          <pc:docMk/>
          <pc:sldMk cId="222762613" sldId="510"/>
        </pc:sldMkLst>
        <pc:spChg chg="mod">
          <ac:chgData name="Thomas Stensitzki" userId="75cafe6b-2f2a-469b-85c4-eec3b9c972ba" providerId="ADAL" clId="{13A7DD84-EBC7-44DF-A4B8-478E332BAF16}" dt="2021-08-10T16:56:10.651" v="1468" actId="14100"/>
          <ac:spMkLst>
            <pc:docMk/>
            <pc:sldMk cId="222762613" sldId="510"/>
            <ac:spMk id="2" creationId="{909DC09D-B9A6-4493-9A72-1CA7ECB1F5CA}"/>
          </ac:spMkLst>
        </pc:spChg>
        <pc:spChg chg="mod">
          <ac:chgData name="Thomas Stensitzki" userId="75cafe6b-2f2a-469b-85c4-eec3b9c972ba" providerId="ADAL" clId="{13A7DD84-EBC7-44DF-A4B8-478E332BAF16}" dt="2021-08-10T16:56:13.257" v="1469" actId="20577"/>
          <ac:spMkLst>
            <pc:docMk/>
            <pc:sldMk cId="222762613" sldId="510"/>
            <ac:spMk id="5" creationId="{C24DACB5-1BEC-4C86-9652-BAFD8DE56FEF}"/>
          </ac:spMkLst>
        </pc:spChg>
      </pc:sldChg>
      <pc:sldChg chg="modSp add mod">
        <pc:chgData name="Thomas Stensitzki" userId="75cafe6b-2f2a-469b-85c4-eec3b9c972ba" providerId="ADAL" clId="{13A7DD84-EBC7-44DF-A4B8-478E332BAF16}" dt="2021-08-10T16:56:51.530" v="1502" actId="1035"/>
        <pc:sldMkLst>
          <pc:docMk/>
          <pc:sldMk cId="1154144205" sldId="511"/>
        </pc:sldMkLst>
        <pc:spChg chg="mod">
          <ac:chgData name="Thomas Stensitzki" userId="75cafe6b-2f2a-469b-85c4-eec3b9c972ba" providerId="ADAL" clId="{13A7DD84-EBC7-44DF-A4B8-478E332BAF16}" dt="2021-08-10T16:56:51.530" v="1502" actId="1035"/>
          <ac:spMkLst>
            <pc:docMk/>
            <pc:sldMk cId="1154144205" sldId="511"/>
            <ac:spMk id="2" creationId="{909DC09D-B9A6-4493-9A72-1CA7ECB1F5CA}"/>
          </ac:spMkLst>
        </pc:spChg>
      </pc:sldChg>
      <pc:sldChg chg="modSp add mod">
        <pc:chgData name="Thomas Stensitzki" userId="75cafe6b-2f2a-469b-85c4-eec3b9c972ba" providerId="ADAL" clId="{13A7DD84-EBC7-44DF-A4B8-478E332BAF16}" dt="2021-08-10T16:57:27.205" v="1511" actId="14100"/>
        <pc:sldMkLst>
          <pc:docMk/>
          <pc:sldMk cId="409371138" sldId="512"/>
        </pc:sldMkLst>
        <pc:spChg chg="mod">
          <ac:chgData name="Thomas Stensitzki" userId="75cafe6b-2f2a-469b-85c4-eec3b9c972ba" providerId="ADAL" clId="{13A7DD84-EBC7-44DF-A4B8-478E332BAF16}" dt="2021-08-10T16:57:27.205" v="1511" actId="14100"/>
          <ac:spMkLst>
            <pc:docMk/>
            <pc:sldMk cId="409371138" sldId="512"/>
            <ac:spMk id="2" creationId="{909DC09D-B9A6-4493-9A72-1CA7ECB1F5CA}"/>
          </ac:spMkLst>
        </pc:spChg>
      </pc:sldChg>
      <pc:sldChg chg="addSp modSp new mod">
        <pc:chgData name="Thomas Stensitzki" userId="75cafe6b-2f2a-469b-85c4-eec3b9c972ba" providerId="ADAL" clId="{13A7DD84-EBC7-44DF-A4B8-478E332BAF16}" dt="2021-08-12T08:25:12.450" v="1635" actId="255"/>
        <pc:sldMkLst>
          <pc:docMk/>
          <pc:sldMk cId="2923837414" sldId="513"/>
        </pc:sldMkLst>
        <pc:spChg chg="mod">
          <ac:chgData name="Thomas Stensitzki" userId="75cafe6b-2f2a-469b-85c4-eec3b9c972ba" providerId="ADAL" clId="{13A7DD84-EBC7-44DF-A4B8-478E332BAF16}" dt="2021-08-12T08:21:38.595" v="1578" actId="20577"/>
          <ac:spMkLst>
            <pc:docMk/>
            <pc:sldMk cId="2923837414" sldId="513"/>
            <ac:spMk id="2" creationId="{BE2F18A5-78AE-405E-A20F-1654BB71EEC0}"/>
          </ac:spMkLst>
        </pc:spChg>
        <pc:spChg chg="mod">
          <ac:chgData name="Thomas Stensitzki" userId="75cafe6b-2f2a-469b-85c4-eec3b9c972ba" providerId="ADAL" clId="{13A7DD84-EBC7-44DF-A4B8-478E332BAF16}" dt="2021-08-12T08:25:12.450" v="1635" actId="255"/>
          <ac:spMkLst>
            <pc:docMk/>
            <pc:sldMk cId="2923837414" sldId="513"/>
            <ac:spMk id="3" creationId="{0EF91AAF-22C9-467A-BB36-B9178FCA5D28}"/>
          </ac:spMkLst>
        </pc:spChg>
        <pc:picChg chg="add mod">
          <ac:chgData name="Thomas Stensitzki" userId="75cafe6b-2f2a-469b-85c4-eec3b9c972ba" providerId="ADAL" clId="{13A7DD84-EBC7-44DF-A4B8-478E332BAF16}" dt="2021-08-12T08:23:34.516" v="1619" actId="1440"/>
          <ac:picMkLst>
            <pc:docMk/>
            <pc:sldMk cId="2923837414" sldId="513"/>
            <ac:picMk id="5" creationId="{4E13512F-C714-449D-B13D-17EE7BDEB782}"/>
          </ac:picMkLst>
        </pc:picChg>
      </pc:sldChg>
    </pc:docChg>
  </pc:docChgLst>
  <pc:docChgLst>
    <pc:chgData name="Thomas Stensitzki" userId="75cafe6b-2f2a-469b-85c4-eec3b9c972ba" providerId="ADAL" clId="{9F9E9FDF-7C61-4792-941E-3BBD6C5DB2FE}"/>
    <pc:docChg chg="undo custSel addSld delSld modSld sldOrd modMainMaster modSection">
      <pc:chgData name="Thomas Stensitzki" userId="75cafe6b-2f2a-469b-85c4-eec3b9c972ba" providerId="ADAL" clId="{9F9E9FDF-7C61-4792-941E-3BBD6C5DB2FE}" dt="2021-02-02T13:19:58.795" v="1851" actId="6549"/>
      <pc:docMkLst>
        <pc:docMk/>
      </pc:docMkLst>
      <pc:sldChg chg="modSp mod modTransition">
        <pc:chgData name="Thomas Stensitzki" userId="75cafe6b-2f2a-469b-85c4-eec3b9c972ba" providerId="ADAL" clId="{9F9E9FDF-7C61-4792-941E-3BBD6C5DB2FE}" dt="2021-02-02T12:16:03.409" v="1540"/>
        <pc:sldMkLst>
          <pc:docMk/>
          <pc:sldMk cId="671489701" sldId="256"/>
        </pc:sldMkLst>
        <pc:spChg chg="mod">
          <ac:chgData name="Thomas Stensitzki" userId="75cafe6b-2f2a-469b-85c4-eec3b9c972ba" providerId="ADAL" clId="{9F9E9FDF-7C61-4792-941E-3BBD6C5DB2FE}" dt="2021-02-01T13:27:49.117" v="16" actId="20577"/>
          <ac:spMkLst>
            <pc:docMk/>
            <pc:sldMk cId="671489701" sldId="256"/>
            <ac:spMk id="3" creationId="{CBA95633-B02D-4A15-A8B1-A38E0A70FD27}"/>
          </ac:spMkLst>
        </pc:spChg>
      </pc:sldChg>
      <pc:sldChg chg="modSp mod modTransition">
        <pc:chgData name="Thomas Stensitzki" userId="75cafe6b-2f2a-469b-85c4-eec3b9c972ba" providerId="ADAL" clId="{9F9E9FDF-7C61-4792-941E-3BBD6C5DB2FE}" dt="2021-02-02T12:16:03.409" v="1540"/>
        <pc:sldMkLst>
          <pc:docMk/>
          <pc:sldMk cId="2855324227" sldId="257"/>
        </pc:sldMkLst>
        <pc:spChg chg="mod">
          <ac:chgData name="Thomas Stensitzki" userId="75cafe6b-2f2a-469b-85c4-eec3b9c972ba" providerId="ADAL" clId="{9F9E9FDF-7C61-4792-941E-3BBD6C5DB2FE}" dt="2021-02-01T13:29:45.139" v="53" actId="20577"/>
          <ac:spMkLst>
            <pc:docMk/>
            <pc:sldMk cId="2855324227" sldId="257"/>
            <ac:spMk id="5" creationId="{EE6719E1-4DB6-4D58-BA77-937CF975247C}"/>
          </ac:spMkLst>
        </pc:spChg>
        <pc:graphicFrameChg chg="mod modGraphic">
          <ac:chgData name="Thomas Stensitzki" userId="75cafe6b-2f2a-469b-85c4-eec3b9c972ba" providerId="ADAL" clId="{9F9E9FDF-7C61-4792-941E-3BBD6C5DB2FE}" dt="2021-02-01T16:04:37.874" v="61"/>
          <ac:graphicFrameMkLst>
            <pc:docMk/>
            <pc:sldMk cId="2855324227" sldId="257"/>
            <ac:graphicFrameMk id="6" creationId="{0F955DCC-462D-431D-BBDE-26F10687D590}"/>
          </ac:graphicFrameMkLst>
        </pc:graphicFrameChg>
      </pc:sldChg>
      <pc:sldChg chg="modSp mod ord modTransition">
        <pc:chgData name="Thomas Stensitzki" userId="75cafe6b-2f2a-469b-85c4-eec3b9c972ba" providerId="ADAL" clId="{9F9E9FDF-7C61-4792-941E-3BBD6C5DB2FE}" dt="2021-02-02T12:16:03.409" v="1540"/>
        <pc:sldMkLst>
          <pc:docMk/>
          <pc:sldMk cId="3332792154" sldId="258"/>
        </pc:sldMkLst>
        <pc:spChg chg="mod">
          <ac:chgData name="Thomas Stensitzki" userId="75cafe6b-2f2a-469b-85c4-eec3b9c972ba" providerId="ADAL" clId="{9F9E9FDF-7C61-4792-941E-3BBD6C5DB2FE}" dt="2021-02-01T16:10:23.253" v="411" actId="20577"/>
          <ac:spMkLst>
            <pc:docMk/>
            <pc:sldMk cId="3332792154" sldId="258"/>
            <ac:spMk id="3" creationId="{3A5A44EB-7FB9-473A-8ED3-C49DDD2E65AB}"/>
          </ac:spMkLst>
        </pc:spChg>
      </pc:sldChg>
      <pc:sldChg chg="modTransition">
        <pc:chgData name="Thomas Stensitzki" userId="75cafe6b-2f2a-469b-85c4-eec3b9c972ba" providerId="ADAL" clId="{9F9E9FDF-7C61-4792-941E-3BBD6C5DB2FE}" dt="2021-02-02T12:16:03.409" v="1540"/>
        <pc:sldMkLst>
          <pc:docMk/>
          <pc:sldMk cId="1545829058" sldId="259"/>
        </pc:sldMkLst>
      </pc:sldChg>
      <pc:sldChg chg="modSp mod modTransition">
        <pc:chgData name="Thomas Stensitzki" userId="75cafe6b-2f2a-469b-85c4-eec3b9c972ba" providerId="ADAL" clId="{9F9E9FDF-7C61-4792-941E-3BBD6C5DB2FE}" dt="2021-02-02T12:16:03.409" v="1540"/>
        <pc:sldMkLst>
          <pc:docMk/>
          <pc:sldMk cId="2698998357" sldId="260"/>
        </pc:sldMkLst>
        <pc:spChg chg="mod">
          <ac:chgData name="Thomas Stensitzki" userId="75cafe6b-2f2a-469b-85c4-eec3b9c972ba" providerId="ADAL" clId="{9F9E9FDF-7C61-4792-941E-3BBD6C5DB2FE}" dt="2021-02-01T16:03:10.522" v="55"/>
          <ac:spMkLst>
            <pc:docMk/>
            <pc:sldMk cId="2698998357" sldId="260"/>
            <ac:spMk id="4" creationId="{F3A15CBD-C746-44A3-A4F0-4898CE2F02E6}"/>
          </ac:spMkLst>
        </pc:spChg>
        <pc:spChg chg="mod">
          <ac:chgData name="Thomas Stensitzki" userId="75cafe6b-2f2a-469b-85c4-eec3b9c972ba" providerId="ADAL" clId="{9F9E9FDF-7C61-4792-941E-3BBD6C5DB2FE}" dt="2021-02-01T16:04:18.898" v="60"/>
          <ac:spMkLst>
            <pc:docMk/>
            <pc:sldMk cId="2698998357" sldId="260"/>
            <ac:spMk id="5" creationId="{F3459BE7-1731-4733-A912-12977C68CFD6}"/>
          </ac:spMkLst>
        </pc:spChg>
      </pc:sldChg>
      <pc:sldChg chg="modTransition">
        <pc:chgData name="Thomas Stensitzki" userId="75cafe6b-2f2a-469b-85c4-eec3b9c972ba" providerId="ADAL" clId="{9F9E9FDF-7C61-4792-941E-3BBD6C5DB2FE}" dt="2021-02-02T12:16:03.409" v="1540"/>
        <pc:sldMkLst>
          <pc:docMk/>
          <pc:sldMk cId="4007670073" sldId="268"/>
        </pc:sldMkLst>
      </pc:sldChg>
      <pc:sldChg chg="delSp modSp mod ord modTransition">
        <pc:chgData name="Thomas Stensitzki" userId="75cafe6b-2f2a-469b-85c4-eec3b9c972ba" providerId="ADAL" clId="{9F9E9FDF-7C61-4792-941E-3BBD6C5DB2FE}" dt="2021-02-02T12:16:03.409" v="1540"/>
        <pc:sldMkLst>
          <pc:docMk/>
          <pc:sldMk cId="2721051844" sldId="269"/>
        </pc:sldMkLst>
        <pc:spChg chg="del">
          <ac:chgData name="Thomas Stensitzki" userId="75cafe6b-2f2a-469b-85c4-eec3b9c972ba" providerId="ADAL" clId="{9F9E9FDF-7C61-4792-941E-3BBD6C5DB2FE}" dt="2021-02-01T16:27:24.006" v="417" actId="478"/>
          <ac:spMkLst>
            <pc:docMk/>
            <pc:sldMk cId="2721051844" sldId="269"/>
            <ac:spMk id="2" creationId="{909DC09D-B9A6-4493-9A72-1CA7ECB1F5CA}"/>
          </ac:spMkLst>
        </pc:spChg>
        <pc:spChg chg="mod">
          <ac:chgData name="Thomas Stensitzki" userId="75cafe6b-2f2a-469b-85c4-eec3b9c972ba" providerId="ADAL" clId="{9F9E9FDF-7C61-4792-941E-3BBD6C5DB2FE}" dt="2021-02-01T16:27:28.592" v="429" actId="20577"/>
          <ac:spMkLst>
            <pc:docMk/>
            <pc:sldMk cId="2721051844" sldId="269"/>
            <ac:spMk id="4" creationId="{D12969B4-351A-4517-A5B8-3E6AD9CDB206}"/>
          </ac:spMkLst>
        </pc:spChg>
        <pc:spChg chg="mod">
          <ac:chgData name="Thomas Stensitzki" userId="75cafe6b-2f2a-469b-85c4-eec3b9c972ba" providerId="ADAL" clId="{9F9E9FDF-7C61-4792-941E-3BBD6C5DB2FE}" dt="2021-02-01T16:28:27.905" v="505" actId="20577"/>
          <ac:spMkLst>
            <pc:docMk/>
            <pc:sldMk cId="2721051844" sldId="269"/>
            <ac:spMk id="5" creationId="{C24DACB5-1BEC-4C86-9652-BAFD8DE56FEF}"/>
          </ac:spMkLst>
        </pc:spChg>
      </pc:sldChg>
      <pc:sldChg chg="modTransition">
        <pc:chgData name="Thomas Stensitzki" userId="75cafe6b-2f2a-469b-85c4-eec3b9c972ba" providerId="ADAL" clId="{9F9E9FDF-7C61-4792-941E-3BBD6C5DB2FE}" dt="2021-02-02T12:16:03.409" v="1540"/>
        <pc:sldMkLst>
          <pc:docMk/>
          <pc:sldMk cId="1928334901" sldId="295"/>
        </pc:sldMkLst>
      </pc:sldChg>
      <pc:sldChg chg="modSp mod modTransition">
        <pc:chgData name="Thomas Stensitzki" userId="75cafe6b-2f2a-469b-85c4-eec3b9c972ba" providerId="ADAL" clId="{9F9E9FDF-7C61-4792-941E-3BBD6C5DB2FE}" dt="2021-02-02T12:16:03.409" v="1540"/>
        <pc:sldMkLst>
          <pc:docMk/>
          <pc:sldMk cId="466045460" sldId="296"/>
        </pc:sldMkLst>
        <pc:spChg chg="mod">
          <ac:chgData name="Thomas Stensitzki" userId="75cafe6b-2f2a-469b-85c4-eec3b9c972ba" providerId="ADAL" clId="{9F9E9FDF-7C61-4792-941E-3BBD6C5DB2FE}" dt="2021-02-02T12:11:23.870" v="1528" actId="6549"/>
          <ac:spMkLst>
            <pc:docMk/>
            <pc:sldMk cId="466045460" sldId="296"/>
            <ac:spMk id="3" creationId="{3DE143F2-5A09-45BF-B00B-7298420C5BE2}"/>
          </ac:spMkLst>
        </pc:spChg>
      </pc:sldChg>
      <pc:sldChg chg="modSp mod modTransition">
        <pc:chgData name="Thomas Stensitzki" userId="75cafe6b-2f2a-469b-85c4-eec3b9c972ba" providerId="ADAL" clId="{9F9E9FDF-7C61-4792-941E-3BBD6C5DB2FE}" dt="2021-02-02T12:16:03.409" v="1540"/>
        <pc:sldMkLst>
          <pc:docMk/>
          <pc:sldMk cId="53967156" sldId="297"/>
        </pc:sldMkLst>
        <pc:spChg chg="mod">
          <ac:chgData name="Thomas Stensitzki" userId="75cafe6b-2f2a-469b-85c4-eec3b9c972ba" providerId="ADAL" clId="{9F9E9FDF-7C61-4792-941E-3BBD6C5DB2FE}" dt="2021-02-01T16:04:47.851" v="62"/>
          <ac:spMkLst>
            <pc:docMk/>
            <pc:sldMk cId="53967156" sldId="297"/>
            <ac:spMk id="4" creationId="{F3A15CBD-C746-44A3-A4F0-4898CE2F02E6}"/>
          </ac:spMkLst>
        </pc:spChg>
        <pc:spChg chg="mod">
          <ac:chgData name="Thomas Stensitzki" userId="75cafe6b-2f2a-469b-85c4-eec3b9c972ba" providerId="ADAL" clId="{9F9E9FDF-7C61-4792-941E-3BBD6C5DB2FE}" dt="2021-02-01T16:05:19.815" v="67" actId="27636"/>
          <ac:spMkLst>
            <pc:docMk/>
            <pc:sldMk cId="53967156" sldId="297"/>
            <ac:spMk id="5" creationId="{F3459BE7-1731-4733-A912-12977C68CFD6}"/>
          </ac:spMkLst>
        </pc:spChg>
      </pc:sldChg>
      <pc:sldChg chg="modTransition">
        <pc:chgData name="Thomas Stensitzki" userId="75cafe6b-2f2a-469b-85c4-eec3b9c972ba" providerId="ADAL" clId="{9F9E9FDF-7C61-4792-941E-3BBD6C5DB2FE}" dt="2021-02-02T12:16:03.409" v="1540"/>
        <pc:sldMkLst>
          <pc:docMk/>
          <pc:sldMk cId="2814967912" sldId="311"/>
        </pc:sldMkLst>
      </pc:sldChg>
      <pc:sldChg chg="modSp mod modTransition modAnim">
        <pc:chgData name="Thomas Stensitzki" userId="75cafe6b-2f2a-469b-85c4-eec3b9c972ba" providerId="ADAL" clId="{9F9E9FDF-7C61-4792-941E-3BBD6C5DB2FE}" dt="2021-02-02T12:16:03.409" v="1540"/>
        <pc:sldMkLst>
          <pc:docMk/>
          <pc:sldMk cId="222169851" sldId="312"/>
        </pc:sldMkLst>
        <pc:spChg chg="mod">
          <ac:chgData name="Thomas Stensitzki" userId="75cafe6b-2f2a-469b-85c4-eec3b9c972ba" providerId="ADAL" clId="{9F9E9FDF-7C61-4792-941E-3BBD6C5DB2FE}" dt="2021-02-01T16:09:23.104" v="348" actId="20577"/>
          <ac:spMkLst>
            <pc:docMk/>
            <pc:sldMk cId="222169851" sldId="312"/>
            <ac:spMk id="5" creationId="{E4B561B6-C0CF-43D8-8BC7-F305B96C47C8}"/>
          </ac:spMkLst>
        </pc:spChg>
      </pc:sldChg>
      <pc:sldChg chg="modTransition">
        <pc:chgData name="Thomas Stensitzki" userId="75cafe6b-2f2a-469b-85c4-eec3b9c972ba" providerId="ADAL" clId="{9F9E9FDF-7C61-4792-941E-3BBD6C5DB2FE}" dt="2021-02-02T12:16:03.409" v="1540"/>
        <pc:sldMkLst>
          <pc:docMk/>
          <pc:sldMk cId="726195275" sldId="313"/>
        </pc:sldMkLst>
      </pc:sldChg>
      <pc:sldChg chg="del">
        <pc:chgData name="Thomas Stensitzki" userId="75cafe6b-2f2a-469b-85c4-eec3b9c972ba" providerId="ADAL" clId="{9F9E9FDF-7C61-4792-941E-3BBD6C5DB2FE}" dt="2021-02-01T16:30:25.532" v="513" actId="47"/>
        <pc:sldMkLst>
          <pc:docMk/>
          <pc:sldMk cId="3686415854" sldId="336"/>
        </pc:sldMkLst>
      </pc:sldChg>
      <pc:sldChg chg="del">
        <pc:chgData name="Thomas Stensitzki" userId="75cafe6b-2f2a-469b-85c4-eec3b9c972ba" providerId="ADAL" clId="{9F9E9FDF-7C61-4792-941E-3BBD6C5DB2FE}" dt="2021-02-01T16:30:18.702" v="512" actId="47"/>
        <pc:sldMkLst>
          <pc:docMk/>
          <pc:sldMk cId="3622499056" sldId="337"/>
        </pc:sldMkLst>
      </pc:sldChg>
      <pc:sldChg chg="del">
        <pc:chgData name="Thomas Stensitzki" userId="75cafe6b-2f2a-469b-85c4-eec3b9c972ba" providerId="ADAL" clId="{9F9E9FDF-7C61-4792-941E-3BBD6C5DB2FE}" dt="2021-02-01T16:29:52.267" v="508" actId="47"/>
        <pc:sldMkLst>
          <pc:docMk/>
          <pc:sldMk cId="3181094570" sldId="338"/>
        </pc:sldMkLst>
      </pc:sldChg>
      <pc:sldChg chg="del">
        <pc:chgData name="Thomas Stensitzki" userId="75cafe6b-2f2a-469b-85c4-eec3b9c972ba" providerId="ADAL" clId="{9F9E9FDF-7C61-4792-941E-3BBD6C5DB2FE}" dt="2021-02-01T16:30:18.702" v="512" actId="47"/>
        <pc:sldMkLst>
          <pc:docMk/>
          <pc:sldMk cId="1736096156" sldId="339"/>
        </pc:sldMkLst>
      </pc:sldChg>
      <pc:sldChg chg="del">
        <pc:chgData name="Thomas Stensitzki" userId="75cafe6b-2f2a-469b-85c4-eec3b9c972ba" providerId="ADAL" clId="{9F9E9FDF-7C61-4792-941E-3BBD6C5DB2FE}" dt="2021-02-01T16:30:18.702" v="512" actId="47"/>
        <pc:sldMkLst>
          <pc:docMk/>
          <pc:sldMk cId="1438636221" sldId="340"/>
        </pc:sldMkLst>
      </pc:sldChg>
      <pc:sldChg chg="del">
        <pc:chgData name="Thomas Stensitzki" userId="75cafe6b-2f2a-469b-85c4-eec3b9c972ba" providerId="ADAL" clId="{9F9E9FDF-7C61-4792-941E-3BBD6C5DB2FE}" dt="2021-02-01T16:30:18.702" v="512" actId="47"/>
        <pc:sldMkLst>
          <pc:docMk/>
          <pc:sldMk cId="2410740870" sldId="341"/>
        </pc:sldMkLst>
      </pc:sldChg>
      <pc:sldChg chg="del">
        <pc:chgData name="Thomas Stensitzki" userId="75cafe6b-2f2a-469b-85c4-eec3b9c972ba" providerId="ADAL" clId="{9F9E9FDF-7C61-4792-941E-3BBD6C5DB2FE}" dt="2021-02-01T16:29:52.267" v="508" actId="47"/>
        <pc:sldMkLst>
          <pc:docMk/>
          <pc:sldMk cId="2725752728" sldId="342"/>
        </pc:sldMkLst>
      </pc:sldChg>
      <pc:sldChg chg="del">
        <pc:chgData name="Thomas Stensitzki" userId="75cafe6b-2f2a-469b-85c4-eec3b9c972ba" providerId="ADAL" clId="{9F9E9FDF-7C61-4792-941E-3BBD6C5DB2FE}" dt="2021-02-01T16:29:52.267" v="508" actId="47"/>
        <pc:sldMkLst>
          <pc:docMk/>
          <pc:sldMk cId="3280483003" sldId="343"/>
        </pc:sldMkLst>
      </pc:sldChg>
      <pc:sldChg chg="del">
        <pc:chgData name="Thomas Stensitzki" userId="75cafe6b-2f2a-469b-85c4-eec3b9c972ba" providerId="ADAL" clId="{9F9E9FDF-7C61-4792-941E-3BBD6C5DB2FE}" dt="2021-02-01T16:29:52.267" v="508" actId="47"/>
        <pc:sldMkLst>
          <pc:docMk/>
          <pc:sldMk cId="3213675464" sldId="344"/>
        </pc:sldMkLst>
      </pc:sldChg>
      <pc:sldChg chg="del">
        <pc:chgData name="Thomas Stensitzki" userId="75cafe6b-2f2a-469b-85c4-eec3b9c972ba" providerId="ADAL" clId="{9F9E9FDF-7C61-4792-941E-3BBD6C5DB2FE}" dt="2021-02-01T16:29:52.267" v="508" actId="47"/>
        <pc:sldMkLst>
          <pc:docMk/>
          <pc:sldMk cId="4202633353" sldId="345"/>
        </pc:sldMkLst>
      </pc:sldChg>
      <pc:sldChg chg="del">
        <pc:chgData name="Thomas Stensitzki" userId="75cafe6b-2f2a-469b-85c4-eec3b9c972ba" providerId="ADAL" clId="{9F9E9FDF-7C61-4792-941E-3BBD6C5DB2FE}" dt="2021-02-01T16:29:55.666" v="509" actId="47"/>
        <pc:sldMkLst>
          <pc:docMk/>
          <pc:sldMk cId="788060859" sldId="346"/>
        </pc:sldMkLst>
      </pc:sldChg>
      <pc:sldChg chg="del">
        <pc:chgData name="Thomas Stensitzki" userId="75cafe6b-2f2a-469b-85c4-eec3b9c972ba" providerId="ADAL" clId="{9F9E9FDF-7C61-4792-941E-3BBD6C5DB2FE}" dt="2021-02-01T16:29:55.666" v="509" actId="47"/>
        <pc:sldMkLst>
          <pc:docMk/>
          <pc:sldMk cId="188222015" sldId="347"/>
        </pc:sldMkLst>
      </pc:sldChg>
      <pc:sldChg chg="del">
        <pc:chgData name="Thomas Stensitzki" userId="75cafe6b-2f2a-469b-85c4-eec3b9c972ba" providerId="ADAL" clId="{9F9E9FDF-7C61-4792-941E-3BBD6C5DB2FE}" dt="2021-02-01T16:30:06.697" v="510" actId="47"/>
        <pc:sldMkLst>
          <pc:docMk/>
          <pc:sldMk cId="1623484320" sldId="348"/>
        </pc:sldMkLst>
      </pc:sldChg>
      <pc:sldChg chg="del">
        <pc:chgData name="Thomas Stensitzki" userId="75cafe6b-2f2a-469b-85c4-eec3b9c972ba" providerId="ADAL" clId="{9F9E9FDF-7C61-4792-941E-3BBD6C5DB2FE}" dt="2021-02-01T16:30:06.697" v="510" actId="47"/>
        <pc:sldMkLst>
          <pc:docMk/>
          <pc:sldMk cId="3468971604" sldId="349"/>
        </pc:sldMkLst>
      </pc:sldChg>
      <pc:sldChg chg="del">
        <pc:chgData name="Thomas Stensitzki" userId="75cafe6b-2f2a-469b-85c4-eec3b9c972ba" providerId="ADAL" clId="{9F9E9FDF-7C61-4792-941E-3BBD6C5DB2FE}" dt="2021-02-01T16:30:06.697" v="510" actId="47"/>
        <pc:sldMkLst>
          <pc:docMk/>
          <pc:sldMk cId="1727630022" sldId="350"/>
        </pc:sldMkLst>
      </pc:sldChg>
      <pc:sldChg chg="del">
        <pc:chgData name="Thomas Stensitzki" userId="75cafe6b-2f2a-469b-85c4-eec3b9c972ba" providerId="ADAL" clId="{9F9E9FDF-7C61-4792-941E-3BBD6C5DB2FE}" dt="2021-02-01T16:30:06.697" v="510" actId="47"/>
        <pc:sldMkLst>
          <pc:docMk/>
          <pc:sldMk cId="901964799" sldId="352"/>
        </pc:sldMkLst>
      </pc:sldChg>
      <pc:sldChg chg="del">
        <pc:chgData name="Thomas Stensitzki" userId="75cafe6b-2f2a-469b-85c4-eec3b9c972ba" providerId="ADAL" clId="{9F9E9FDF-7C61-4792-941E-3BBD6C5DB2FE}" dt="2021-02-01T16:30:06.697" v="510" actId="47"/>
        <pc:sldMkLst>
          <pc:docMk/>
          <pc:sldMk cId="2439788833" sldId="353"/>
        </pc:sldMkLst>
      </pc:sldChg>
      <pc:sldChg chg="del">
        <pc:chgData name="Thomas Stensitzki" userId="75cafe6b-2f2a-469b-85c4-eec3b9c972ba" providerId="ADAL" clId="{9F9E9FDF-7C61-4792-941E-3BBD6C5DB2FE}" dt="2021-02-01T16:30:06.697" v="510" actId="47"/>
        <pc:sldMkLst>
          <pc:docMk/>
          <pc:sldMk cId="4123441300" sldId="354"/>
        </pc:sldMkLst>
      </pc:sldChg>
      <pc:sldChg chg="del">
        <pc:chgData name="Thomas Stensitzki" userId="75cafe6b-2f2a-469b-85c4-eec3b9c972ba" providerId="ADAL" clId="{9F9E9FDF-7C61-4792-941E-3BBD6C5DB2FE}" dt="2021-02-01T16:30:10.666" v="511" actId="47"/>
        <pc:sldMkLst>
          <pc:docMk/>
          <pc:sldMk cId="3193010953" sldId="355"/>
        </pc:sldMkLst>
      </pc:sldChg>
      <pc:sldChg chg="del">
        <pc:chgData name="Thomas Stensitzki" userId="75cafe6b-2f2a-469b-85c4-eec3b9c972ba" providerId="ADAL" clId="{9F9E9FDF-7C61-4792-941E-3BBD6C5DB2FE}" dt="2021-02-01T16:29:52.267" v="508" actId="47"/>
        <pc:sldMkLst>
          <pc:docMk/>
          <pc:sldMk cId="4104014147" sldId="356"/>
        </pc:sldMkLst>
      </pc:sldChg>
      <pc:sldChg chg="del">
        <pc:chgData name="Thomas Stensitzki" userId="75cafe6b-2f2a-469b-85c4-eec3b9c972ba" providerId="ADAL" clId="{9F9E9FDF-7C61-4792-941E-3BBD6C5DB2FE}" dt="2021-02-01T16:29:52.267" v="508" actId="47"/>
        <pc:sldMkLst>
          <pc:docMk/>
          <pc:sldMk cId="2354451857" sldId="357"/>
        </pc:sldMkLst>
      </pc:sldChg>
      <pc:sldChg chg="del">
        <pc:chgData name="Thomas Stensitzki" userId="75cafe6b-2f2a-469b-85c4-eec3b9c972ba" providerId="ADAL" clId="{9F9E9FDF-7C61-4792-941E-3BBD6C5DB2FE}" dt="2021-02-01T16:29:52.267" v="508" actId="47"/>
        <pc:sldMkLst>
          <pc:docMk/>
          <pc:sldMk cId="149641114" sldId="358"/>
        </pc:sldMkLst>
      </pc:sldChg>
      <pc:sldChg chg="del">
        <pc:chgData name="Thomas Stensitzki" userId="75cafe6b-2f2a-469b-85c4-eec3b9c972ba" providerId="ADAL" clId="{9F9E9FDF-7C61-4792-941E-3BBD6C5DB2FE}" dt="2021-02-01T16:29:52.267" v="508" actId="47"/>
        <pc:sldMkLst>
          <pc:docMk/>
          <pc:sldMk cId="2224730637" sldId="359"/>
        </pc:sldMkLst>
      </pc:sldChg>
      <pc:sldChg chg="del">
        <pc:chgData name="Thomas Stensitzki" userId="75cafe6b-2f2a-469b-85c4-eec3b9c972ba" providerId="ADAL" clId="{9F9E9FDF-7C61-4792-941E-3BBD6C5DB2FE}" dt="2021-02-01T16:29:52.267" v="508" actId="47"/>
        <pc:sldMkLst>
          <pc:docMk/>
          <pc:sldMk cId="2874601603" sldId="360"/>
        </pc:sldMkLst>
      </pc:sldChg>
      <pc:sldChg chg="del">
        <pc:chgData name="Thomas Stensitzki" userId="75cafe6b-2f2a-469b-85c4-eec3b9c972ba" providerId="ADAL" clId="{9F9E9FDF-7C61-4792-941E-3BBD6C5DB2FE}" dt="2021-02-01T16:29:52.267" v="508" actId="47"/>
        <pc:sldMkLst>
          <pc:docMk/>
          <pc:sldMk cId="2046734869" sldId="361"/>
        </pc:sldMkLst>
      </pc:sldChg>
      <pc:sldChg chg="del">
        <pc:chgData name="Thomas Stensitzki" userId="75cafe6b-2f2a-469b-85c4-eec3b9c972ba" providerId="ADAL" clId="{9F9E9FDF-7C61-4792-941E-3BBD6C5DB2FE}" dt="2021-02-01T16:29:55.666" v="509" actId="47"/>
        <pc:sldMkLst>
          <pc:docMk/>
          <pc:sldMk cId="3266975461" sldId="362"/>
        </pc:sldMkLst>
      </pc:sldChg>
      <pc:sldChg chg="del">
        <pc:chgData name="Thomas Stensitzki" userId="75cafe6b-2f2a-469b-85c4-eec3b9c972ba" providerId="ADAL" clId="{9F9E9FDF-7C61-4792-941E-3BBD6C5DB2FE}" dt="2021-02-01T16:30:06.697" v="510" actId="47"/>
        <pc:sldMkLst>
          <pc:docMk/>
          <pc:sldMk cId="182294517" sldId="363"/>
        </pc:sldMkLst>
      </pc:sldChg>
      <pc:sldChg chg="del">
        <pc:chgData name="Thomas Stensitzki" userId="75cafe6b-2f2a-469b-85c4-eec3b9c972ba" providerId="ADAL" clId="{9F9E9FDF-7C61-4792-941E-3BBD6C5DB2FE}" dt="2021-02-01T16:30:06.697" v="510" actId="47"/>
        <pc:sldMkLst>
          <pc:docMk/>
          <pc:sldMk cId="3020178309" sldId="364"/>
        </pc:sldMkLst>
      </pc:sldChg>
      <pc:sldChg chg="del">
        <pc:chgData name="Thomas Stensitzki" userId="75cafe6b-2f2a-469b-85c4-eec3b9c972ba" providerId="ADAL" clId="{9F9E9FDF-7C61-4792-941E-3BBD6C5DB2FE}" dt="2021-02-01T16:30:06.697" v="510" actId="47"/>
        <pc:sldMkLst>
          <pc:docMk/>
          <pc:sldMk cId="3331174969" sldId="365"/>
        </pc:sldMkLst>
      </pc:sldChg>
      <pc:sldChg chg="del">
        <pc:chgData name="Thomas Stensitzki" userId="75cafe6b-2f2a-469b-85c4-eec3b9c972ba" providerId="ADAL" clId="{9F9E9FDF-7C61-4792-941E-3BBD6C5DB2FE}" dt="2021-02-01T16:30:06.697" v="510" actId="47"/>
        <pc:sldMkLst>
          <pc:docMk/>
          <pc:sldMk cId="107981993" sldId="366"/>
        </pc:sldMkLst>
      </pc:sldChg>
      <pc:sldChg chg="del">
        <pc:chgData name="Thomas Stensitzki" userId="75cafe6b-2f2a-469b-85c4-eec3b9c972ba" providerId="ADAL" clId="{9F9E9FDF-7C61-4792-941E-3BBD6C5DB2FE}" dt="2021-02-01T16:30:06.697" v="510" actId="47"/>
        <pc:sldMkLst>
          <pc:docMk/>
          <pc:sldMk cId="2527187877" sldId="367"/>
        </pc:sldMkLst>
      </pc:sldChg>
      <pc:sldChg chg="del">
        <pc:chgData name="Thomas Stensitzki" userId="75cafe6b-2f2a-469b-85c4-eec3b9c972ba" providerId="ADAL" clId="{9F9E9FDF-7C61-4792-941E-3BBD6C5DB2FE}" dt="2021-02-01T16:30:06.697" v="510" actId="47"/>
        <pc:sldMkLst>
          <pc:docMk/>
          <pc:sldMk cId="1777320957" sldId="368"/>
        </pc:sldMkLst>
      </pc:sldChg>
      <pc:sldChg chg="del">
        <pc:chgData name="Thomas Stensitzki" userId="75cafe6b-2f2a-469b-85c4-eec3b9c972ba" providerId="ADAL" clId="{9F9E9FDF-7C61-4792-941E-3BBD6C5DB2FE}" dt="2021-02-01T16:30:06.697" v="510" actId="47"/>
        <pc:sldMkLst>
          <pc:docMk/>
          <pc:sldMk cId="3450062575" sldId="369"/>
        </pc:sldMkLst>
      </pc:sldChg>
      <pc:sldChg chg="del">
        <pc:chgData name="Thomas Stensitzki" userId="75cafe6b-2f2a-469b-85c4-eec3b9c972ba" providerId="ADAL" clId="{9F9E9FDF-7C61-4792-941E-3BBD6C5DB2FE}" dt="2021-02-01T16:30:10.666" v="511" actId="47"/>
        <pc:sldMkLst>
          <pc:docMk/>
          <pc:sldMk cId="426610277" sldId="370"/>
        </pc:sldMkLst>
      </pc:sldChg>
      <pc:sldChg chg="del">
        <pc:chgData name="Thomas Stensitzki" userId="75cafe6b-2f2a-469b-85c4-eec3b9c972ba" providerId="ADAL" clId="{9F9E9FDF-7C61-4792-941E-3BBD6C5DB2FE}" dt="2021-02-01T16:30:18.702" v="512" actId="47"/>
        <pc:sldMkLst>
          <pc:docMk/>
          <pc:sldMk cId="705138562" sldId="371"/>
        </pc:sldMkLst>
      </pc:sldChg>
      <pc:sldChg chg="addSp delSp modSp mod modTransition modNotesTx">
        <pc:chgData name="Thomas Stensitzki" userId="75cafe6b-2f2a-469b-85c4-eec3b9c972ba" providerId="ADAL" clId="{9F9E9FDF-7C61-4792-941E-3BBD6C5DB2FE}" dt="2021-02-02T13:13:57.391" v="1765" actId="14100"/>
        <pc:sldMkLst>
          <pc:docMk/>
          <pc:sldMk cId="3298503951" sldId="372"/>
        </pc:sldMkLst>
        <pc:spChg chg="mod">
          <ac:chgData name="Thomas Stensitzki" userId="75cafe6b-2f2a-469b-85c4-eec3b9c972ba" providerId="ADAL" clId="{9F9E9FDF-7C61-4792-941E-3BBD6C5DB2FE}" dt="2021-02-02T13:13:57.391" v="1765" actId="14100"/>
          <ac:spMkLst>
            <pc:docMk/>
            <pc:sldMk cId="3298503951" sldId="372"/>
            <ac:spMk id="2" creationId="{909DC09D-B9A6-4493-9A72-1CA7ECB1F5CA}"/>
          </ac:spMkLst>
        </pc:spChg>
        <pc:spChg chg="mod">
          <ac:chgData name="Thomas Stensitzki" userId="75cafe6b-2f2a-469b-85c4-eec3b9c972ba" providerId="ADAL" clId="{9F9E9FDF-7C61-4792-941E-3BBD6C5DB2FE}" dt="2021-02-01T17:09:26.581" v="1100" actId="20577"/>
          <ac:spMkLst>
            <pc:docMk/>
            <pc:sldMk cId="3298503951" sldId="372"/>
            <ac:spMk id="5" creationId="{C24DACB5-1BEC-4C86-9652-BAFD8DE56FEF}"/>
          </ac:spMkLst>
        </pc:spChg>
        <pc:spChg chg="add del mod">
          <ac:chgData name="Thomas Stensitzki" userId="75cafe6b-2f2a-469b-85c4-eec3b9c972ba" providerId="ADAL" clId="{9F9E9FDF-7C61-4792-941E-3BBD6C5DB2FE}" dt="2021-02-01T17:00:55.099" v="953" actId="22"/>
          <ac:spMkLst>
            <pc:docMk/>
            <pc:sldMk cId="3298503951" sldId="372"/>
            <ac:spMk id="6" creationId="{611224E3-1A0D-470E-B9FE-F2BA121DBBCF}"/>
          </ac:spMkLst>
        </pc:spChg>
      </pc:sldChg>
      <pc:sldChg chg="del">
        <pc:chgData name="Thomas Stensitzki" userId="75cafe6b-2f2a-469b-85c4-eec3b9c972ba" providerId="ADAL" clId="{9F9E9FDF-7C61-4792-941E-3BBD6C5DB2FE}" dt="2021-02-01T16:30:18.702" v="512" actId="47"/>
        <pc:sldMkLst>
          <pc:docMk/>
          <pc:sldMk cId="217993370" sldId="373"/>
        </pc:sldMkLst>
      </pc:sldChg>
      <pc:sldChg chg="del">
        <pc:chgData name="Thomas Stensitzki" userId="75cafe6b-2f2a-469b-85c4-eec3b9c972ba" providerId="ADAL" clId="{9F9E9FDF-7C61-4792-941E-3BBD6C5DB2FE}" dt="2021-02-01T16:30:18.702" v="512" actId="47"/>
        <pc:sldMkLst>
          <pc:docMk/>
          <pc:sldMk cId="432380457" sldId="374"/>
        </pc:sldMkLst>
      </pc:sldChg>
      <pc:sldChg chg="del">
        <pc:chgData name="Thomas Stensitzki" userId="75cafe6b-2f2a-469b-85c4-eec3b9c972ba" providerId="ADAL" clId="{9F9E9FDF-7C61-4792-941E-3BBD6C5DB2FE}" dt="2021-02-01T16:30:18.702" v="512" actId="47"/>
        <pc:sldMkLst>
          <pc:docMk/>
          <pc:sldMk cId="2872056675" sldId="375"/>
        </pc:sldMkLst>
      </pc:sldChg>
      <pc:sldChg chg="modSp del mod">
        <pc:chgData name="Thomas Stensitzki" userId="75cafe6b-2f2a-469b-85c4-eec3b9c972ba" providerId="ADAL" clId="{9F9E9FDF-7C61-4792-941E-3BBD6C5DB2FE}" dt="2021-02-01T16:11:00.582" v="415" actId="47"/>
        <pc:sldMkLst>
          <pc:docMk/>
          <pc:sldMk cId="838709494" sldId="376"/>
        </pc:sldMkLst>
        <pc:graphicFrameChg chg="mod modGraphic">
          <ac:chgData name="Thomas Stensitzki" userId="75cafe6b-2f2a-469b-85c4-eec3b9c972ba" providerId="ADAL" clId="{9F9E9FDF-7C61-4792-941E-3BBD6C5DB2FE}" dt="2021-02-01T16:05:27.525" v="69" actId="20577"/>
          <ac:graphicFrameMkLst>
            <pc:docMk/>
            <pc:sldMk cId="838709494" sldId="376"/>
            <ac:graphicFrameMk id="6" creationId="{0F955DCC-462D-431D-BBDE-26F10687D590}"/>
          </ac:graphicFrameMkLst>
        </pc:graphicFrameChg>
      </pc:sldChg>
      <pc:sldChg chg="add ord modTransition">
        <pc:chgData name="Thomas Stensitzki" userId="75cafe6b-2f2a-469b-85c4-eec3b9c972ba" providerId="ADAL" clId="{9F9E9FDF-7C61-4792-941E-3BBD6C5DB2FE}" dt="2021-02-02T12:16:03.409" v="1540"/>
        <pc:sldMkLst>
          <pc:docMk/>
          <pc:sldMk cId="1108181351" sldId="377"/>
        </pc:sldMkLst>
      </pc:sldChg>
      <pc:sldChg chg="modSp add mod modTransition modNotesTx">
        <pc:chgData name="Thomas Stensitzki" userId="75cafe6b-2f2a-469b-85c4-eec3b9c972ba" providerId="ADAL" clId="{9F9E9FDF-7C61-4792-941E-3BBD6C5DB2FE}" dt="2021-02-02T12:16:03.409" v="1540"/>
        <pc:sldMkLst>
          <pc:docMk/>
          <pc:sldMk cId="2227487991" sldId="378"/>
        </pc:sldMkLst>
        <pc:spChg chg="mod">
          <ac:chgData name="Thomas Stensitzki" userId="75cafe6b-2f2a-469b-85c4-eec3b9c972ba" providerId="ADAL" clId="{9F9E9FDF-7C61-4792-941E-3BBD6C5DB2FE}" dt="2021-02-02T12:11:53.106" v="1537" actId="1035"/>
          <ac:spMkLst>
            <pc:docMk/>
            <pc:sldMk cId="2227487991" sldId="378"/>
            <ac:spMk id="2" creationId="{909DC09D-B9A6-4493-9A72-1CA7ECB1F5CA}"/>
          </ac:spMkLst>
        </pc:spChg>
        <pc:spChg chg="mod">
          <ac:chgData name="Thomas Stensitzki" userId="75cafe6b-2f2a-469b-85c4-eec3b9c972ba" providerId="ADAL" clId="{9F9E9FDF-7C61-4792-941E-3BBD6C5DB2FE}" dt="2021-02-01T16:45:24.787" v="781" actId="20577"/>
          <ac:spMkLst>
            <pc:docMk/>
            <pc:sldMk cId="2227487991" sldId="378"/>
            <ac:spMk id="5" creationId="{C24DACB5-1BEC-4C86-9652-BAFD8DE56FEF}"/>
          </ac:spMkLst>
        </pc:spChg>
      </pc:sldChg>
      <pc:sldChg chg="addSp">
        <pc:chgData name="Thomas Stensitzki" userId="75cafe6b-2f2a-469b-85c4-eec3b9c972ba" providerId="ADAL" clId="{9F9E9FDF-7C61-4792-941E-3BBD6C5DB2FE}" dt="2021-02-01T16:33:15.669" v="584"/>
        <pc:sldMkLst>
          <pc:docMk/>
          <pc:sldMk cId="3297434357" sldId="379"/>
        </pc:sldMkLst>
        <pc:picChg chg="add">
          <ac:chgData name="Thomas Stensitzki" userId="75cafe6b-2f2a-469b-85c4-eec3b9c972ba" providerId="ADAL" clId="{9F9E9FDF-7C61-4792-941E-3BBD6C5DB2FE}" dt="2021-02-01T16:33:15.669" v="584"/>
          <ac:picMkLst>
            <pc:docMk/>
            <pc:sldMk cId="3297434357" sldId="379"/>
            <ac:picMk id="1026" creationId="{6F4D62F5-9A7A-4568-B0C8-37200F0AADF0}"/>
          </ac:picMkLst>
        </pc:picChg>
      </pc:sldChg>
      <pc:sldChg chg="delSp modSp new add del mod ord modTransition modNotesTx">
        <pc:chgData name="Thomas Stensitzki" userId="75cafe6b-2f2a-469b-85c4-eec3b9c972ba" providerId="ADAL" clId="{9F9E9FDF-7C61-4792-941E-3BBD6C5DB2FE}" dt="2021-02-02T12:24:12.766" v="1596" actId="1440"/>
        <pc:sldMkLst>
          <pc:docMk/>
          <pc:sldMk cId="4126930427" sldId="379"/>
        </pc:sldMkLst>
        <pc:spChg chg="mod">
          <ac:chgData name="Thomas Stensitzki" userId="75cafe6b-2f2a-469b-85c4-eec3b9c972ba" providerId="ADAL" clId="{9F9E9FDF-7C61-4792-941E-3BBD6C5DB2FE}" dt="2021-02-01T16:32:48.109" v="582"/>
          <ac:spMkLst>
            <pc:docMk/>
            <pc:sldMk cId="4126930427" sldId="379"/>
            <ac:spMk id="2" creationId="{50183ADD-E6D0-4570-B5FB-F95BA9130DEC}"/>
          </ac:spMkLst>
        </pc:spChg>
        <pc:spChg chg="del">
          <ac:chgData name="Thomas Stensitzki" userId="75cafe6b-2f2a-469b-85c4-eec3b9c972ba" providerId="ADAL" clId="{9F9E9FDF-7C61-4792-941E-3BBD6C5DB2FE}" dt="2021-02-01T16:32:51.188" v="583" actId="478"/>
          <ac:spMkLst>
            <pc:docMk/>
            <pc:sldMk cId="4126930427" sldId="379"/>
            <ac:spMk id="3" creationId="{63B38917-415E-406D-BA2F-888576D68CE3}"/>
          </ac:spMkLst>
        </pc:spChg>
        <pc:picChg chg="mod">
          <ac:chgData name="Thomas Stensitzki" userId="75cafe6b-2f2a-469b-85c4-eec3b9c972ba" providerId="ADAL" clId="{9F9E9FDF-7C61-4792-941E-3BBD6C5DB2FE}" dt="2021-02-02T12:24:12.766" v="1596" actId="1440"/>
          <ac:picMkLst>
            <pc:docMk/>
            <pc:sldMk cId="4126930427" sldId="379"/>
            <ac:picMk id="1026" creationId="{6F4D62F5-9A7A-4568-B0C8-37200F0AADF0}"/>
          </ac:picMkLst>
        </pc:picChg>
      </pc:sldChg>
      <pc:sldChg chg="modSp new mod modTransition">
        <pc:chgData name="Thomas Stensitzki" userId="75cafe6b-2f2a-469b-85c4-eec3b9c972ba" providerId="ADAL" clId="{9F9E9FDF-7C61-4792-941E-3BBD6C5DB2FE}" dt="2021-02-02T12:16:03.409" v="1540"/>
        <pc:sldMkLst>
          <pc:docMk/>
          <pc:sldMk cId="2961263446" sldId="380"/>
        </pc:sldMkLst>
        <pc:spChg chg="mod">
          <ac:chgData name="Thomas Stensitzki" userId="75cafe6b-2f2a-469b-85c4-eec3b9c972ba" providerId="ADAL" clId="{9F9E9FDF-7C61-4792-941E-3BBD6C5DB2FE}" dt="2021-02-01T16:31:27.314" v="541" actId="20577"/>
          <ac:spMkLst>
            <pc:docMk/>
            <pc:sldMk cId="2961263446" sldId="380"/>
            <ac:spMk id="2" creationId="{A26E16A2-7D3C-4696-B630-50742B55E985}"/>
          </ac:spMkLst>
        </pc:spChg>
        <pc:spChg chg="mod">
          <ac:chgData name="Thomas Stensitzki" userId="75cafe6b-2f2a-469b-85c4-eec3b9c972ba" providerId="ADAL" clId="{9F9E9FDF-7C61-4792-941E-3BBD6C5DB2FE}" dt="2021-02-01T16:31:43.515" v="568" actId="20577"/>
          <ac:spMkLst>
            <pc:docMk/>
            <pc:sldMk cId="2961263446" sldId="380"/>
            <ac:spMk id="3" creationId="{DFFA8D7B-746D-435B-B204-1D05F1677C6B}"/>
          </ac:spMkLst>
        </pc:spChg>
      </pc:sldChg>
      <pc:sldChg chg="addSp delSp modSp add del mod ord modTransition modAnim modNotesTx">
        <pc:chgData name="Thomas Stensitzki" userId="75cafe6b-2f2a-469b-85c4-eec3b9c972ba" providerId="ADAL" clId="{9F9E9FDF-7C61-4792-941E-3BBD6C5DB2FE}" dt="2021-02-02T12:24:06.721" v="1595" actId="1440"/>
        <pc:sldMkLst>
          <pc:docMk/>
          <pc:sldMk cId="2134997509" sldId="381"/>
        </pc:sldMkLst>
        <pc:spChg chg="mod">
          <ac:chgData name="Thomas Stensitzki" userId="75cafe6b-2f2a-469b-85c4-eec3b9c972ba" providerId="ADAL" clId="{9F9E9FDF-7C61-4792-941E-3BBD6C5DB2FE}" dt="2021-02-01T16:36:02.957" v="654"/>
          <ac:spMkLst>
            <pc:docMk/>
            <pc:sldMk cId="2134997509" sldId="381"/>
            <ac:spMk id="2" creationId="{50183ADD-E6D0-4570-B5FB-F95BA9130DEC}"/>
          </ac:spMkLst>
        </pc:spChg>
        <pc:spChg chg="add del">
          <ac:chgData name="Thomas Stensitzki" userId="75cafe6b-2f2a-469b-85c4-eec3b9c972ba" providerId="ADAL" clId="{9F9E9FDF-7C61-4792-941E-3BBD6C5DB2FE}" dt="2021-02-01T16:38:39.219" v="670" actId="22"/>
          <ac:spMkLst>
            <pc:docMk/>
            <pc:sldMk cId="2134997509" sldId="381"/>
            <ac:spMk id="6" creationId="{C76B924A-1598-4EF2-9DF2-0BF5D859A7BC}"/>
          </ac:spMkLst>
        </pc:spChg>
        <pc:picChg chg="add mod">
          <ac:chgData name="Thomas Stensitzki" userId="75cafe6b-2f2a-469b-85c4-eec3b9c972ba" providerId="ADAL" clId="{9F9E9FDF-7C61-4792-941E-3BBD6C5DB2FE}" dt="2021-02-02T12:23:56.265" v="1591" actId="1440"/>
          <ac:picMkLst>
            <pc:docMk/>
            <pc:sldMk cId="2134997509" sldId="381"/>
            <ac:picMk id="4" creationId="{9D05F190-4412-4197-8E5C-5F0A9D2394F8}"/>
          </ac:picMkLst>
        </pc:picChg>
        <pc:picChg chg="del">
          <ac:chgData name="Thomas Stensitzki" userId="75cafe6b-2f2a-469b-85c4-eec3b9c972ba" providerId="ADAL" clId="{9F9E9FDF-7C61-4792-941E-3BBD6C5DB2FE}" dt="2021-02-01T16:34:39.482" v="596" actId="478"/>
          <ac:picMkLst>
            <pc:docMk/>
            <pc:sldMk cId="2134997509" sldId="381"/>
            <ac:picMk id="1026" creationId="{6F4D62F5-9A7A-4568-B0C8-37200F0AADF0}"/>
          </ac:picMkLst>
        </pc:picChg>
        <pc:picChg chg="mod">
          <ac:chgData name="Thomas Stensitzki" userId="75cafe6b-2f2a-469b-85c4-eec3b9c972ba" providerId="ADAL" clId="{9F9E9FDF-7C61-4792-941E-3BBD6C5DB2FE}" dt="2021-02-02T12:24:06.721" v="1595" actId="1440"/>
          <ac:picMkLst>
            <pc:docMk/>
            <pc:sldMk cId="2134997509" sldId="381"/>
            <ac:picMk id="2050" creationId="{9F54692A-BFF1-40AA-8546-4373B2D37913}"/>
          </ac:picMkLst>
        </pc:picChg>
      </pc:sldChg>
      <pc:sldChg chg="addSp">
        <pc:chgData name="Thomas Stensitzki" userId="75cafe6b-2f2a-469b-85c4-eec3b9c972ba" providerId="ADAL" clId="{9F9E9FDF-7C61-4792-941E-3BBD6C5DB2FE}" dt="2021-02-01T16:37:37.427" v="660"/>
        <pc:sldMkLst>
          <pc:docMk/>
          <pc:sldMk cId="4092087368" sldId="381"/>
        </pc:sldMkLst>
        <pc:picChg chg="add">
          <ac:chgData name="Thomas Stensitzki" userId="75cafe6b-2f2a-469b-85c4-eec3b9c972ba" providerId="ADAL" clId="{9F9E9FDF-7C61-4792-941E-3BBD6C5DB2FE}" dt="2021-02-01T16:37:37.427" v="660"/>
          <ac:picMkLst>
            <pc:docMk/>
            <pc:sldMk cId="4092087368" sldId="381"/>
            <ac:picMk id="2050" creationId="{9F54692A-BFF1-40AA-8546-4373B2D37913}"/>
          </ac:picMkLst>
        </pc:picChg>
      </pc:sldChg>
      <pc:sldChg chg="delSp modSp add del mod ord modTransition modAnim modNotesTx">
        <pc:chgData name="Thomas Stensitzki" userId="75cafe6b-2f2a-469b-85c4-eec3b9c972ba" providerId="ADAL" clId="{9F9E9FDF-7C61-4792-941E-3BBD6C5DB2FE}" dt="2021-02-02T12:25:33.964" v="1609"/>
        <pc:sldMkLst>
          <pc:docMk/>
          <pc:sldMk cId="804569921" sldId="382"/>
        </pc:sldMkLst>
        <pc:spChg chg="mod">
          <ac:chgData name="Thomas Stensitzki" userId="75cafe6b-2f2a-469b-85c4-eec3b9c972ba" providerId="ADAL" clId="{9F9E9FDF-7C61-4792-941E-3BBD6C5DB2FE}" dt="2021-02-01T16:40:06.108" v="700"/>
          <ac:spMkLst>
            <pc:docMk/>
            <pc:sldMk cId="804569921" sldId="382"/>
            <ac:spMk id="2" creationId="{50183ADD-E6D0-4570-B5FB-F95BA9130DEC}"/>
          </ac:spMkLst>
        </pc:spChg>
        <pc:picChg chg="del">
          <ac:chgData name="Thomas Stensitzki" userId="75cafe6b-2f2a-469b-85c4-eec3b9c972ba" providerId="ADAL" clId="{9F9E9FDF-7C61-4792-941E-3BBD6C5DB2FE}" dt="2021-02-01T16:38:44.704" v="672" actId="478"/>
          <ac:picMkLst>
            <pc:docMk/>
            <pc:sldMk cId="804569921" sldId="382"/>
            <ac:picMk id="1026" creationId="{6F4D62F5-9A7A-4568-B0C8-37200F0AADF0}"/>
          </ac:picMkLst>
        </pc:picChg>
        <pc:picChg chg="mod">
          <ac:chgData name="Thomas Stensitzki" userId="75cafe6b-2f2a-469b-85c4-eec3b9c972ba" providerId="ADAL" clId="{9F9E9FDF-7C61-4792-941E-3BBD6C5DB2FE}" dt="2021-02-02T12:23:36.133" v="1587" actId="1440"/>
          <ac:picMkLst>
            <pc:docMk/>
            <pc:sldMk cId="804569921" sldId="382"/>
            <ac:picMk id="3074" creationId="{525FA78C-D70F-4375-8510-812E8C34D37F}"/>
          </ac:picMkLst>
        </pc:picChg>
        <pc:picChg chg="mod">
          <ac:chgData name="Thomas Stensitzki" userId="75cafe6b-2f2a-469b-85c4-eec3b9c972ba" providerId="ADAL" clId="{9F9E9FDF-7C61-4792-941E-3BBD6C5DB2FE}" dt="2021-02-02T12:23:44.023" v="1589" actId="1440"/>
          <ac:picMkLst>
            <pc:docMk/>
            <pc:sldMk cId="804569921" sldId="382"/>
            <ac:picMk id="4098" creationId="{C3BE1F8B-0C0E-46DA-8F0F-EA84B0224D86}"/>
          </ac:picMkLst>
        </pc:picChg>
      </pc:sldChg>
      <pc:sldChg chg="addSp">
        <pc:chgData name="Thomas Stensitzki" userId="75cafe6b-2f2a-469b-85c4-eec3b9c972ba" providerId="ADAL" clId="{9F9E9FDF-7C61-4792-941E-3BBD6C5DB2FE}" dt="2021-02-01T16:40:14.886" v="701"/>
        <pc:sldMkLst>
          <pc:docMk/>
          <pc:sldMk cId="2964036851" sldId="382"/>
        </pc:sldMkLst>
        <pc:picChg chg="add">
          <ac:chgData name="Thomas Stensitzki" userId="75cafe6b-2f2a-469b-85c4-eec3b9c972ba" providerId="ADAL" clId="{9F9E9FDF-7C61-4792-941E-3BBD6C5DB2FE}" dt="2021-02-01T16:40:14.886" v="701"/>
          <ac:picMkLst>
            <pc:docMk/>
            <pc:sldMk cId="2964036851" sldId="382"/>
            <ac:picMk id="3074" creationId="{525FA78C-D70F-4375-8510-812E8C34D37F}"/>
          </ac:picMkLst>
        </pc:picChg>
      </pc:sldChg>
      <pc:sldChg chg="addSp">
        <pc:chgData name="Thomas Stensitzki" userId="75cafe6b-2f2a-469b-85c4-eec3b9c972ba" providerId="ADAL" clId="{9F9E9FDF-7C61-4792-941E-3BBD6C5DB2FE}" dt="2021-02-01T16:40:33.988" v="705"/>
        <pc:sldMkLst>
          <pc:docMk/>
          <pc:sldMk cId="3129078594" sldId="382"/>
        </pc:sldMkLst>
        <pc:picChg chg="add">
          <ac:chgData name="Thomas Stensitzki" userId="75cafe6b-2f2a-469b-85c4-eec3b9c972ba" providerId="ADAL" clId="{9F9E9FDF-7C61-4792-941E-3BBD6C5DB2FE}" dt="2021-02-01T16:40:33.988" v="705"/>
          <ac:picMkLst>
            <pc:docMk/>
            <pc:sldMk cId="3129078594" sldId="382"/>
            <ac:picMk id="4098" creationId="{C3BE1F8B-0C0E-46DA-8F0F-EA84B0224D86}"/>
          </ac:picMkLst>
        </pc:picChg>
      </pc:sldChg>
      <pc:sldChg chg="addSp modSp add del mod ord modTransition modAnim modNotesTx">
        <pc:chgData name="Thomas Stensitzki" userId="75cafe6b-2f2a-469b-85c4-eec3b9c972ba" providerId="ADAL" clId="{9F9E9FDF-7C61-4792-941E-3BBD6C5DB2FE}" dt="2021-02-02T12:23:12.634" v="1585"/>
        <pc:sldMkLst>
          <pc:docMk/>
          <pc:sldMk cId="1200616128" sldId="383"/>
        </pc:sldMkLst>
        <pc:spChg chg="mod">
          <ac:chgData name="Thomas Stensitzki" userId="75cafe6b-2f2a-469b-85c4-eec3b9c972ba" providerId="ADAL" clId="{9F9E9FDF-7C61-4792-941E-3BBD6C5DB2FE}" dt="2021-02-01T16:42:12.561" v="734"/>
          <ac:spMkLst>
            <pc:docMk/>
            <pc:sldMk cId="1200616128" sldId="383"/>
            <ac:spMk id="2" creationId="{50183ADD-E6D0-4570-B5FB-F95BA9130DEC}"/>
          </ac:spMkLst>
        </pc:spChg>
        <pc:picChg chg="mod">
          <ac:chgData name="Thomas Stensitzki" userId="75cafe6b-2f2a-469b-85c4-eec3b9c972ba" providerId="ADAL" clId="{9F9E9FDF-7C61-4792-941E-3BBD6C5DB2FE}" dt="2021-02-02T12:23:01.298" v="1584" actId="1440"/>
          <ac:picMkLst>
            <pc:docMk/>
            <pc:sldMk cId="1200616128" sldId="383"/>
            <ac:picMk id="5122" creationId="{98FEBD17-3DE4-4FC0-98CD-A47E52244993}"/>
          </ac:picMkLst>
        </pc:picChg>
        <pc:picChg chg="mod">
          <ac:chgData name="Thomas Stensitzki" userId="75cafe6b-2f2a-469b-85c4-eec3b9c972ba" providerId="ADAL" clId="{9F9E9FDF-7C61-4792-941E-3BBD6C5DB2FE}" dt="2021-02-02T12:22:35.638" v="1581" actId="1440"/>
          <ac:picMkLst>
            <pc:docMk/>
            <pc:sldMk cId="1200616128" sldId="383"/>
            <ac:picMk id="6146" creationId="{D79D56E1-73D8-41FE-BCAC-51D16FAF5530}"/>
          </ac:picMkLst>
        </pc:picChg>
        <pc:cxnChg chg="add mod">
          <ac:chgData name="Thomas Stensitzki" userId="75cafe6b-2f2a-469b-85c4-eec3b9c972ba" providerId="ADAL" clId="{9F9E9FDF-7C61-4792-941E-3BBD6C5DB2FE}" dt="2021-02-02T12:21:54.518" v="1578" actId="208"/>
          <ac:cxnSpMkLst>
            <pc:docMk/>
            <pc:sldMk cId="1200616128" sldId="383"/>
            <ac:cxnSpMk id="4" creationId="{A2316F48-304E-4FE0-92CD-62B086F6AF6B}"/>
          </ac:cxnSpMkLst>
        </pc:cxnChg>
      </pc:sldChg>
      <pc:sldChg chg="addSp">
        <pc:chgData name="Thomas Stensitzki" userId="75cafe6b-2f2a-469b-85c4-eec3b9c972ba" providerId="ADAL" clId="{9F9E9FDF-7C61-4792-941E-3BBD6C5DB2FE}" dt="2021-02-01T16:43:13.235" v="741"/>
        <pc:sldMkLst>
          <pc:docMk/>
          <pc:sldMk cId="2646536025" sldId="383"/>
        </pc:sldMkLst>
        <pc:picChg chg="add">
          <ac:chgData name="Thomas Stensitzki" userId="75cafe6b-2f2a-469b-85c4-eec3b9c972ba" providerId="ADAL" clId="{9F9E9FDF-7C61-4792-941E-3BBD6C5DB2FE}" dt="2021-02-01T16:43:13.235" v="741"/>
          <ac:picMkLst>
            <pc:docMk/>
            <pc:sldMk cId="2646536025" sldId="383"/>
            <ac:picMk id="6146" creationId="{D79D56E1-73D8-41FE-BCAC-51D16FAF5530}"/>
          </ac:picMkLst>
        </pc:picChg>
      </pc:sldChg>
      <pc:sldChg chg="addSp">
        <pc:chgData name="Thomas Stensitzki" userId="75cafe6b-2f2a-469b-85c4-eec3b9c972ba" providerId="ADAL" clId="{9F9E9FDF-7C61-4792-941E-3BBD6C5DB2FE}" dt="2021-02-01T16:43:01.213" v="738"/>
        <pc:sldMkLst>
          <pc:docMk/>
          <pc:sldMk cId="3315723477" sldId="383"/>
        </pc:sldMkLst>
        <pc:picChg chg="add">
          <ac:chgData name="Thomas Stensitzki" userId="75cafe6b-2f2a-469b-85c4-eec3b9c972ba" providerId="ADAL" clId="{9F9E9FDF-7C61-4792-941E-3BBD6C5DB2FE}" dt="2021-02-01T16:43:01.213" v="738"/>
          <ac:picMkLst>
            <pc:docMk/>
            <pc:sldMk cId="3315723477" sldId="383"/>
            <ac:picMk id="5122" creationId="{98FEBD17-3DE4-4FC0-98CD-A47E52244993}"/>
          </ac:picMkLst>
        </pc:picChg>
      </pc:sldChg>
      <pc:sldChg chg="addSp">
        <pc:chgData name="Thomas Stensitzki" userId="75cafe6b-2f2a-469b-85c4-eec3b9c972ba" providerId="ADAL" clId="{9F9E9FDF-7C61-4792-941E-3BBD6C5DB2FE}" dt="2021-02-01T16:46:47.567" v="797"/>
        <pc:sldMkLst>
          <pc:docMk/>
          <pc:sldMk cId="268345041" sldId="384"/>
        </pc:sldMkLst>
        <pc:picChg chg="add">
          <ac:chgData name="Thomas Stensitzki" userId="75cafe6b-2f2a-469b-85c4-eec3b9c972ba" providerId="ADAL" clId="{9F9E9FDF-7C61-4792-941E-3BBD6C5DB2FE}" dt="2021-02-01T16:46:47.567" v="797"/>
          <ac:picMkLst>
            <pc:docMk/>
            <pc:sldMk cId="268345041" sldId="384"/>
            <ac:picMk id="7170" creationId="{260BBE70-DAC3-4E07-B418-8D32185B4B8C}"/>
          </ac:picMkLst>
        </pc:picChg>
      </pc:sldChg>
      <pc:sldChg chg="modSp add del mod ord modTransition modNotesTx">
        <pc:chgData name="Thomas Stensitzki" userId="75cafe6b-2f2a-469b-85c4-eec3b9c972ba" providerId="ADAL" clId="{9F9E9FDF-7C61-4792-941E-3BBD6C5DB2FE}" dt="2021-02-02T12:28:27.405" v="1622" actId="1440"/>
        <pc:sldMkLst>
          <pc:docMk/>
          <pc:sldMk cId="2706860444" sldId="384"/>
        </pc:sldMkLst>
        <pc:spChg chg="mod">
          <ac:chgData name="Thomas Stensitzki" userId="75cafe6b-2f2a-469b-85c4-eec3b9c972ba" providerId="ADAL" clId="{9F9E9FDF-7C61-4792-941E-3BBD6C5DB2FE}" dt="2021-02-01T16:46:40.586" v="796"/>
          <ac:spMkLst>
            <pc:docMk/>
            <pc:sldMk cId="2706860444" sldId="384"/>
            <ac:spMk id="2" creationId="{50183ADD-E6D0-4570-B5FB-F95BA9130DEC}"/>
          </ac:spMkLst>
        </pc:spChg>
        <pc:picChg chg="mod">
          <ac:chgData name="Thomas Stensitzki" userId="75cafe6b-2f2a-469b-85c4-eec3b9c972ba" providerId="ADAL" clId="{9F9E9FDF-7C61-4792-941E-3BBD6C5DB2FE}" dt="2021-02-02T12:28:27.405" v="1622" actId="1440"/>
          <ac:picMkLst>
            <pc:docMk/>
            <pc:sldMk cId="2706860444" sldId="384"/>
            <ac:picMk id="7170" creationId="{260BBE70-DAC3-4E07-B418-8D32185B4B8C}"/>
          </ac:picMkLst>
        </pc:picChg>
      </pc:sldChg>
      <pc:sldChg chg="addSp">
        <pc:chgData name="Thomas Stensitzki" userId="75cafe6b-2f2a-469b-85c4-eec3b9c972ba" providerId="ADAL" clId="{9F9E9FDF-7C61-4792-941E-3BBD6C5DB2FE}" dt="2021-02-01T16:48:46.082" v="818"/>
        <pc:sldMkLst>
          <pc:docMk/>
          <pc:sldMk cId="200308074" sldId="385"/>
        </pc:sldMkLst>
        <pc:picChg chg="add">
          <ac:chgData name="Thomas Stensitzki" userId="75cafe6b-2f2a-469b-85c4-eec3b9c972ba" providerId="ADAL" clId="{9F9E9FDF-7C61-4792-941E-3BBD6C5DB2FE}" dt="2021-02-01T16:48:46.082" v="818"/>
          <ac:picMkLst>
            <pc:docMk/>
            <pc:sldMk cId="200308074" sldId="385"/>
            <ac:picMk id="8194" creationId="{088BB987-0736-45BC-A2AE-5F7C068F7E09}"/>
          </ac:picMkLst>
        </pc:picChg>
      </pc:sldChg>
      <pc:sldChg chg="addSp">
        <pc:chgData name="Thomas Stensitzki" userId="75cafe6b-2f2a-469b-85c4-eec3b9c972ba" providerId="ADAL" clId="{9F9E9FDF-7C61-4792-941E-3BBD6C5DB2FE}" dt="2021-02-01T16:49:13.209" v="822"/>
        <pc:sldMkLst>
          <pc:docMk/>
          <pc:sldMk cId="472251526" sldId="385"/>
        </pc:sldMkLst>
        <pc:picChg chg="add">
          <ac:chgData name="Thomas Stensitzki" userId="75cafe6b-2f2a-469b-85c4-eec3b9c972ba" providerId="ADAL" clId="{9F9E9FDF-7C61-4792-941E-3BBD6C5DB2FE}" dt="2021-02-01T16:49:13.209" v="822"/>
          <ac:picMkLst>
            <pc:docMk/>
            <pc:sldMk cId="472251526" sldId="385"/>
            <ac:picMk id="9218" creationId="{F8D8E185-9FFE-4889-9996-BD5B46FBFDE2}"/>
          </ac:picMkLst>
        </pc:picChg>
      </pc:sldChg>
      <pc:sldChg chg="modSp add del mod ord modTransition modAnim modNotesTx">
        <pc:chgData name="Thomas Stensitzki" userId="75cafe6b-2f2a-469b-85c4-eec3b9c972ba" providerId="ADAL" clId="{9F9E9FDF-7C61-4792-941E-3BBD6C5DB2FE}" dt="2021-02-02T12:29:29.036" v="1638"/>
        <pc:sldMkLst>
          <pc:docMk/>
          <pc:sldMk cId="2618174212" sldId="385"/>
        </pc:sldMkLst>
        <pc:spChg chg="mod">
          <ac:chgData name="Thomas Stensitzki" userId="75cafe6b-2f2a-469b-85c4-eec3b9c972ba" providerId="ADAL" clId="{9F9E9FDF-7C61-4792-941E-3BBD6C5DB2FE}" dt="2021-02-01T16:47:55.508" v="804"/>
          <ac:spMkLst>
            <pc:docMk/>
            <pc:sldMk cId="2618174212" sldId="385"/>
            <ac:spMk id="2" creationId="{50183ADD-E6D0-4570-B5FB-F95BA9130DEC}"/>
          </ac:spMkLst>
        </pc:spChg>
        <pc:picChg chg="mod">
          <ac:chgData name="Thomas Stensitzki" userId="75cafe6b-2f2a-469b-85c4-eec3b9c972ba" providerId="ADAL" clId="{9F9E9FDF-7C61-4792-941E-3BBD6C5DB2FE}" dt="2021-02-02T12:29:03.092" v="1632" actId="1440"/>
          <ac:picMkLst>
            <pc:docMk/>
            <pc:sldMk cId="2618174212" sldId="385"/>
            <ac:picMk id="8194" creationId="{088BB987-0736-45BC-A2AE-5F7C068F7E09}"/>
          </ac:picMkLst>
        </pc:picChg>
        <pc:picChg chg="mod">
          <ac:chgData name="Thomas Stensitzki" userId="75cafe6b-2f2a-469b-85c4-eec3b9c972ba" providerId="ADAL" clId="{9F9E9FDF-7C61-4792-941E-3BBD6C5DB2FE}" dt="2021-02-02T12:29:23.820" v="1637" actId="1076"/>
          <ac:picMkLst>
            <pc:docMk/>
            <pc:sldMk cId="2618174212" sldId="385"/>
            <ac:picMk id="9218" creationId="{F8D8E185-9FFE-4889-9996-BD5B46FBFDE2}"/>
          </ac:picMkLst>
        </pc:picChg>
      </pc:sldChg>
      <pc:sldChg chg="addSp">
        <pc:chgData name="Thomas Stensitzki" userId="75cafe6b-2f2a-469b-85c4-eec3b9c972ba" providerId="ADAL" clId="{9F9E9FDF-7C61-4792-941E-3BBD6C5DB2FE}" dt="2021-02-01T16:51:43.493" v="851"/>
        <pc:sldMkLst>
          <pc:docMk/>
          <pc:sldMk cId="111797964" sldId="386"/>
        </pc:sldMkLst>
        <pc:picChg chg="add">
          <ac:chgData name="Thomas Stensitzki" userId="75cafe6b-2f2a-469b-85c4-eec3b9c972ba" providerId="ADAL" clId="{9F9E9FDF-7C61-4792-941E-3BBD6C5DB2FE}" dt="2021-02-01T16:51:43.493" v="851"/>
          <ac:picMkLst>
            <pc:docMk/>
            <pc:sldMk cId="111797964" sldId="386"/>
            <ac:picMk id="11266" creationId="{68B66526-F4E2-473C-8CC5-9B0D8882C321}"/>
          </ac:picMkLst>
        </pc:picChg>
      </pc:sldChg>
      <pc:sldChg chg="addSp">
        <pc:chgData name="Thomas Stensitzki" userId="75cafe6b-2f2a-469b-85c4-eec3b9c972ba" providerId="ADAL" clId="{9F9E9FDF-7C61-4792-941E-3BBD6C5DB2FE}" dt="2021-02-01T16:51:28.456" v="847"/>
        <pc:sldMkLst>
          <pc:docMk/>
          <pc:sldMk cId="1399614890" sldId="386"/>
        </pc:sldMkLst>
        <pc:picChg chg="add">
          <ac:chgData name="Thomas Stensitzki" userId="75cafe6b-2f2a-469b-85c4-eec3b9c972ba" providerId="ADAL" clId="{9F9E9FDF-7C61-4792-941E-3BBD6C5DB2FE}" dt="2021-02-01T16:51:28.456" v="847"/>
          <ac:picMkLst>
            <pc:docMk/>
            <pc:sldMk cId="1399614890" sldId="386"/>
            <ac:picMk id="10242" creationId="{9C37F8C5-9571-4D51-B7F2-F05AB240B20B}"/>
          </ac:picMkLst>
        </pc:picChg>
      </pc:sldChg>
      <pc:sldChg chg="modSp add del mod ord modTransition modAnim modNotesTx">
        <pc:chgData name="Thomas Stensitzki" userId="75cafe6b-2f2a-469b-85c4-eec3b9c972ba" providerId="ADAL" clId="{9F9E9FDF-7C61-4792-941E-3BBD6C5DB2FE}" dt="2021-02-02T12:38:08.228" v="1654"/>
        <pc:sldMkLst>
          <pc:docMk/>
          <pc:sldMk cId="2318153121" sldId="386"/>
        </pc:sldMkLst>
        <pc:spChg chg="mod">
          <ac:chgData name="Thomas Stensitzki" userId="75cafe6b-2f2a-469b-85c4-eec3b9c972ba" providerId="ADAL" clId="{9F9E9FDF-7C61-4792-941E-3BBD6C5DB2FE}" dt="2021-02-01T16:50:35.609" v="836"/>
          <ac:spMkLst>
            <pc:docMk/>
            <pc:sldMk cId="2318153121" sldId="386"/>
            <ac:spMk id="2" creationId="{50183ADD-E6D0-4570-B5FB-F95BA9130DEC}"/>
          </ac:spMkLst>
        </pc:spChg>
        <pc:picChg chg="mod">
          <ac:chgData name="Thomas Stensitzki" userId="75cafe6b-2f2a-469b-85c4-eec3b9c972ba" providerId="ADAL" clId="{9F9E9FDF-7C61-4792-941E-3BBD6C5DB2FE}" dt="2021-02-02T12:37:46.408" v="1648" actId="1440"/>
          <ac:picMkLst>
            <pc:docMk/>
            <pc:sldMk cId="2318153121" sldId="386"/>
            <ac:picMk id="10242" creationId="{9C37F8C5-9571-4D51-B7F2-F05AB240B20B}"/>
          </ac:picMkLst>
        </pc:picChg>
        <pc:picChg chg="mod">
          <ac:chgData name="Thomas Stensitzki" userId="75cafe6b-2f2a-469b-85c4-eec3b9c972ba" providerId="ADAL" clId="{9F9E9FDF-7C61-4792-941E-3BBD6C5DB2FE}" dt="2021-02-02T12:38:04.134" v="1653" actId="1440"/>
          <ac:picMkLst>
            <pc:docMk/>
            <pc:sldMk cId="2318153121" sldId="386"/>
            <ac:picMk id="11266" creationId="{68B66526-F4E2-473C-8CC5-9B0D8882C321}"/>
          </ac:picMkLst>
        </pc:picChg>
      </pc:sldChg>
      <pc:sldChg chg="modSp add mod modTransition modNotesTx">
        <pc:chgData name="Thomas Stensitzki" userId="75cafe6b-2f2a-469b-85c4-eec3b9c972ba" providerId="ADAL" clId="{9F9E9FDF-7C61-4792-941E-3BBD6C5DB2FE}" dt="2021-02-02T12:27:52.848" v="1618"/>
        <pc:sldMkLst>
          <pc:docMk/>
          <pc:sldMk cId="2558906762" sldId="387"/>
        </pc:sldMkLst>
        <pc:spChg chg="mod">
          <ac:chgData name="Thomas Stensitzki" userId="75cafe6b-2f2a-469b-85c4-eec3b9c972ba" providerId="ADAL" clId="{9F9E9FDF-7C61-4792-941E-3BBD6C5DB2FE}" dt="2021-02-02T12:27:30.479" v="1616" actId="1036"/>
          <ac:spMkLst>
            <pc:docMk/>
            <pc:sldMk cId="2558906762" sldId="387"/>
            <ac:spMk id="2" creationId="{909DC09D-B9A6-4493-9A72-1CA7ECB1F5CA}"/>
          </ac:spMkLst>
        </pc:spChg>
        <pc:spChg chg="mod">
          <ac:chgData name="Thomas Stensitzki" userId="75cafe6b-2f2a-469b-85c4-eec3b9c972ba" providerId="ADAL" clId="{9F9E9FDF-7C61-4792-941E-3BBD6C5DB2FE}" dt="2021-02-01T17:03:56.503" v="1065" actId="20577"/>
          <ac:spMkLst>
            <pc:docMk/>
            <pc:sldMk cId="2558906762" sldId="387"/>
            <ac:spMk id="5" creationId="{C24DACB5-1BEC-4C86-9652-BAFD8DE56FEF}"/>
          </ac:spMkLst>
        </pc:spChg>
      </pc:sldChg>
      <pc:sldChg chg="addSp">
        <pc:chgData name="Thomas Stensitzki" userId="75cafe6b-2f2a-469b-85c4-eec3b9c972ba" providerId="ADAL" clId="{9F9E9FDF-7C61-4792-941E-3BBD6C5DB2FE}" dt="2021-02-01T16:59:24.441" v="943"/>
        <pc:sldMkLst>
          <pc:docMk/>
          <pc:sldMk cId="1475173892" sldId="388"/>
        </pc:sldMkLst>
        <pc:picChg chg="add">
          <ac:chgData name="Thomas Stensitzki" userId="75cafe6b-2f2a-469b-85c4-eec3b9c972ba" providerId="ADAL" clId="{9F9E9FDF-7C61-4792-941E-3BBD6C5DB2FE}" dt="2021-02-01T16:59:24.441" v="943"/>
          <ac:picMkLst>
            <pc:docMk/>
            <pc:sldMk cId="1475173892" sldId="388"/>
            <ac:picMk id="14338" creationId="{EE8D1B22-ACB4-46C4-A4E7-A7B07C0707BC}"/>
          </ac:picMkLst>
        </pc:picChg>
      </pc:sldChg>
      <pc:sldChg chg="addSp delSp modSp add del mod modTransition modNotesTx">
        <pc:chgData name="Thomas Stensitzki" userId="75cafe6b-2f2a-469b-85c4-eec3b9c972ba" providerId="ADAL" clId="{9F9E9FDF-7C61-4792-941E-3BBD6C5DB2FE}" dt="2021-02-02T12:53:42.475" v="1704" actId="17032"/>
        <pc:sldMkLst>
          <pc:docMk/>
          <pc:sldMk cId="2051762330" sldId="388"/>
        </pc:sldMkLst>
        <pc:spChg chg="mod">
          <ac:chgData name="Thomas Stensitzki" userId="75cafe6b-2f2a-469b-85c4-eec3b9c972ba" providerId="ADAL" clId="{9F9E9FDF-7C61-4792-941E-3BBD6C5DB2FE}" dt="2021-02-01T17:12:20.815" v="1143"/>
          <ac:spMkLst>
            <pc:docMk/>
            <pc:sldMk cId="2051762330" sldId="388"/>
            <ac:spMk id="2" creationId="{50183ADD-E6D0-4570-B5FB-F95BA9130DEC}"/>
          </ac:spMkLst>
        </pc:spChg>
        <pc:spChg chg="add mod">
          <ac:chgData name="Thomas Stensitzki" userId="75cafe6b-2f2a-469b-85c4-eec3b9c972ba" providerId="ADAL" clId="{9F9E9FDF-7C61-4792-941E-3BBD6C5DB2FE}" dt="2021-02-02T12:53:42.475" v="1704" actId="17032"/>
          <ac:spMkLst>
            <pc:docMk/>
            <pc:sldMk cId="2051762330" sldId="388"/>
            <ac:spMk id="3" creationId="{0C85C9A9-0526-420F-88D1-C511F504C043}"/>
          </ac:spMkLst>
        </pc:spChg>
        <pc:picChg chg="add del mod">
          <ac:chgData name="Thomas Stensitzki" userId="75cafe6b-2f2a-469b-85c4-eec3b9c972ba" providerId="ADAL" clId="{9F9E9FDF-7C61-4792-941E-3BBD6C5DB2FE}" dt="2021-02-01T17:12:59.806" v="1149" actId="478"/>
          <ac:picMkLst>
            <pc:docMk/>
            <pc:sldMk cId="2051762330" sldId="388"/>
            <ac:picMk id="14338" creationId="{EE8D1B22-ACB4-46C4-A4E7-A7B07C0707BC}"/>
          </ac:picMkLst>
        </pc:picChg>
        <pc:picChg chg="mod">
          <ac:chgData name="Thomas Stensitzki" userId="75cafe6b-2f2a-469b-85c4-eec3b9c972ba" providerId="ADAL" clId="{9F9E9FDF-7C61-4792-941E-3BBD6C5DB2FE}" dt="2021-02-02T12:53:05.755" v="1702" actId="1076"/>
          <ac:picMkLst>
            <pc:docMk/>
            <pc:sldMk cId="2051762330" sldId="388"/>
            <ac:picMk id="19458" creationId="{D0BE47F9-312D-4DCB-9EEB-05CA5E81F0B9}"/>
          </ac:picMkLst>
        </pc:picChg>
      </pc:sldChg>
      <pc:sldChg chg="addSp">
        <pc:chgData name="Thomas Stensitzki" userId="75cafe6b-2f2a-469b-85c4-eec3b9c972ba" providerId="ADAL" clId="{9F9E9FDF-7C61-4792-941E-3BBD6C5DB2FE}" dt="2021-02-01T17:13:04.894" v="1150"/>
        <pc:sldMkLst>
          <pc:docMk/>
          <pc:sldMk cId="3464665633" sldId="388"/>
        </pc:sldMkLst>
        <pc:picChg chg="add">
          <ac:chgData name="Thomas Stensitzki" userId="75cafe6b-2f2a-469b-85c4-eec3b9c972ba" providerId="ADAL" clId="{9F9E9FDF-7C61-4792-941E-3BBD6C5DB2FE}" dt="2021-02-01T17:13:04.894" v="1150"/>
          <ac:picMkLst>
            <pc:docMk/>
            <pc:sldMk cId="3464665633" sldId="388"/>
            <ac:picMk id="19458" creationId="{D0BE47F9-312D-4DCB-9EEB-05CA5E81F0B9}"/>
          </ac:picMkLst>
        </pc:picChg>
      </pc:sldChg>
      <pc:sldChg chg="addSp">
        <pc:chgData name="Thomas Stensitzki" userId="75cafe6b-2f2a-469b-85c4-eec3b9c972ba" providerId="ADAL" clId="{9F9E9FDF-7C61-4792-941E-3BBD6C5DB2FE}" dt="2021-02-01T16:57:50.417" v="917"/>
        <pc:sldMkLst>
          <pc:docMk/>
          <pc:sldMk cId="1957061461" sldId="389"/>
        </pc:sldMkLst>
        <pc:picChg chg="add">
          <ac:chgData name="Thomas Stensitzki" userId="75cafe6b-2f2a-469b-85c4-eec3b9c972ba" providerId="ADAL" clId="{9F9E9FDF-7C61-4792-941E-3BBD6C5DB2FE}" dt="2021-02-01T16:57:50.417" v="917"/>
          <ac:picMkLst>
            <pc:docMk/>
            <pc:sldMk cId="1957061461" sldId="389"/>
            <ac:picMk id="13314" creationId="{0EE2B04D-768F-4FAF-A2DC-658BEBF890D3}"/>
          </ac:picMkLst>
        </pc:picChg>
      </pc:sldChg>
      <pc:sldChg chg="modSp add del mod ord modTransition modNotesTx">
        <pc:chgData name="Thomas Stensitzki" userId="75cafe6b-2f2a-469b-85c4-eec3b9c972ba" providerId="ADAL" clId="{9F9E9FDF-7C61-4792-941E-3BBD6C5DB2FE}" dt="2021-02-02T12:41:49.731" v="1673" actId="1440"/>
        <pc:sldMkLst>
          <pc:docMk/>
          <pc:sldMk cId="3866198253" sldId="389"/>
        </pc:sldMkLst>
        <pc:spChg chg="mod">
          <ac:chgData name="Thomas Stensitzki" userId="75cafe6b-2f2a-469b-85c4-eec3b9c972ba" providerId="ADAL" clId="{9F9E9FDF-7C61-4792-941E-3BBD6C5DB2FE}" dt="2021-02-01T16:56:49.112" v="896"/>
          <ac:spMkLst>
            <pc:docMk/>
            <pc:sldMk cId="3866198253" sldId="389"/>
            <ac:spMk id="2" creationId="{50183ADD-E6D0-4570-B5FB-F95BA9130DEC}"/>
          </ac:spMkLst>
        </pc:spChg>
        <pc:picChg chg="mod">
          <ac:chgData name="Thomas Stensitzki" userId="75cafe6b-2f2a-469b-85c4-eec3b9c972ba" providerId="ADAL" clId="{9F9E9FDF-7C61-4792-941E-3BBD6C5DB2FE}" dt="2021-02-02T12:41:49.731" v="1673" actId="1440"/>
          <ac:picMkLst>
            <pc:docMk/>
            <pc:sldMk cId="3866198253" sldId="389"/>
            <ac:picMk id="13314" creationId="{0EE2B04D-768F-4FAF-A2DC-658BEBF890D3}"/>
          </ac:picMkLst>
        </pc:picChg>
      </pc:sldChg>
      <pc:sldChg chg="addSp delSp modSp add del mod ord modTransition modNotesTx">
        <pc:chgData name="Thomas Stensitzki" userId="75cafe6b-2f2a-469b-85c4-eec3b9c972ba" providerId="ADAL" clId="{9F9E9FDF-7C61-4792-941E-3BBD6C5DB2FE}" dt="2021-02-02T12:41:19.513" v="1664" actId="1440"/>
        <pc:sldMkLst>
          <pc:docMk/>
          <pc:sldMk cId="1281650883" sldId="390"/>
        </pc:sldMkLst>
        <pc:spChg chg="mod">
          <ac:chgData name="Thomas Stensitzki" userId="75cafe6b-2f2a-469b-85c4-eec3b9c972ba" providerId="ADAL" clId="{9F9E9FDF-7C61-4792-941E-3BBD6C5DB2FE}" dt="2021-02-01T16:52:05.797" v="854"/>
          <ac:spMkLst>
            <pc:docMk/>
            <pc:sldMk cId="1281650883" sldId="390"/>
            <ac:spMk id="2" creationId="{50183ADD-E6D0-4570-B5FB-F95BA9130DEC}"/>
          </ac:spMkLst>
        </pc:spChg>
        <pc:spChg chg="add del">
          <ac:chgData name="Thomas Stensitzki" userId="75cafe6b-2f2a-469b-85c4-eec3b9c972ba" providerId="ADAL" clId="{9F9E9FDF-7C61-4792-941E-3BBD6C5DB2FE}" dt="2021-02-01T16:52:32.537" v="858" actId="478"/>
          <ac:spMkLst>
            <pc:docMk/>
            <pc:sldMk cId="1281650883" sldId="390"/>
            <ac:spMk id="4" creationId="{12541D46-FB2A-4FC8-8756-0718815220BE}"/>
          </ac:spMkLst>
        </pc:spChg>
        <pc:picChg chg="mod">
          <ac:chgData name="Thomas Stensitzki" userId="75cafe6b-2f2a-469b-85c4-eec3b9c972ba" providerId="ADAL" clId="{9F9E9FDF-7C61-4792-941E-3BBD6C5DB2FE}" dt="2021-02-02T12:41:19.513" v="1664" actId="1440"/>
          <ac:picMkLst>
            <pc:docMk/>
            <pc:sldMk cId="1281650883" sldId="390"/>
            <ac:picMk id="12290" creationId="{7853A3BB-F62F-44E0-B98E-81D92BD646D1}"/>
          </ac:picMkLst>
        </pc:picChg>
      </pc:sldChg>
      <pc:sldChg chg="addSp">
        <pc:chgData name="Thomas Stensitzki" userId="75cafe6b-2f2a-469b-85c4-eec3b9c972ba" providerId="ADAL" clId="{9F9E9FDF-7C61-4792-941E-3BBD6C5DB2FE}" dt="2021-02-01T16:52:39.752" v="859"/>
        <pc:sldMkLst>
          <pc:docMk/>
          <pc:sldMk cId="1513511166" sldId="390"/>
        </pc:sldMkLst>
        <pc:picChg chg="add">
          <ac:chgData name="Thomas Stensitzki" userId="75cafe6b-2f2a-469b-85c4-eec3b9c972ba" providerId="ADAL" clId="{9F9E9FDF-7C61-4792-941E-3BBD6C5DB2FE}" dt="2021-02-01T16:52:39.752" v="859"/>
          <ac:picMkLst>
            <pc:docMk/>
            <pc:sldMk cId="1513511166" sldId="390"/>
            <ac:picMk id="12290" creationId="{7853A3BB-F62F-44E0-B98E-81D92BD646D1}"/>
          </ac:picMkLst>
        </pc:picChg>
      </pc:sldChg>
      <pc:sldChg chg="addSp">
        <pc:chgData name="Thomas Stensitzki" userId="75cafe6b-2f2a-469b-85c4-eec3b9c972ba" providerId="ADAL" clId="{9F9E9FDF-7C61-4792-941E-3BBD6C5DB2FE}" dt="2021-02-01T17:05:20.262" v="1081"/>
        <pc:sldMkLst>
          <pc:docMk/>
          <pc:sldMk cId="945372120" sldId="391"/>
        </pc:sldMkLst>
        <pc:picChg chg="add">
          <ac:chgData name="Thomas Stensitzki" userId="75cafe6b-2f2a-469b-85c4-eec3b9c972ba" providerId="ADAL" clId="{9F9E9FDF-7C61-4792-941E-3BBD6C5DB2FE}" dt="2021-02-01T17:05:20.262" v="1081"/>
          <ac:picMkLst>
            <pc:docMk/>
            <pc:sldMk cId="945372120" sldId="391"/>
            <ac:picMk id="15362" creationId="{B90975DC-5162-4F41-B5F2-BBBE15E2112E}"/>
          </ac:picMkLst>
        </pc:picChg>
      </pc:sldChg>
      <pc:sldChg chg="addSp">
        <pc:chgData name="Thomas Stensitzki" userId="75cafe6b-2f2a-469b-85c4-eec3b9c972ba" providerId="ADAL" clId="{9F9E9FDF-7C61-4792-941E-3BBD6C5DB2FE}" dt="2021-02-01T17:05:27.412" v="1085"/>
        <pc:sldMkLst>
          <pc:docMk/>
          <pc:sldMk cId="1151788966" sldId="391"/>
        </pc:sldMkLst>
        <pc:picChg chg="add">
          <ac:chgData name="Thomas Stensitzki" userId="75cafe6b-2f2a-469b-85c4-eec3b9c972ba" providerId="ADAL" clId="{9F9E9FDF-7C61-4792-941E-3BBD6C5DB2FE}" dt="2021-02-01T17:05:27.412" v="1085"/>
          <ac:picMkLst>
            <pc:docMk/>
            <pc:sldMk cId="1151788966" sldId="391"/>
            <ac:picMk id="16386" creationId="{F2A275E7-9123-49B8-915C-3A94852B1686}"/>
          </ac:picMkLst>
        </pc:picChg>
      </pc:sldChg>
      <pc:sldChg chg="delSp modSp new add del mod ord modTransition modAnim">
        <pc:chgData name="Thomas Stensitzki" userId="75cafe6b-2f2a-469b-85c4-eec3b9c972ba" providerId="ADAL" clId="{9F9E9FDF-7C61-4792-941E-3BBD6C5DB2FE}" dt="2021-02-02T13:16:40.338" v="1799"/>
        <pc:sldMkLst>
          <pc:docMk/>
          <pc:sldMk cId="2585887928" sldId="391"/>
        </pc:sldMkLst>
        <pc:spChg chg="mod">
          <ac:chgData name="Thomas Stensitzki" userId="75cafe6b-2f2a-469b-85c4-eec3b9c972ba" providerId="ADAL" clId="{9F9E9FDF-7C61-4792-941E-3BBD6C5DB2FE}" dt="2021-02-01T17:05:13.081" v="1080"/>
          <ac:spMkLst>
            <pc:docMk/>
            <pc:sldMk cId="2585887928" sldId="391"/>
            <ac:spMk id="2" creationId="{11E5EEC8-6493-4BA0-8811-4A3F48FE62AF}"/>
          </ac:spMkLst>
        </pc:spChg>
        <pc:spChg chg="del">
          <ac:chgData name="Thomas Stensitzki" userId="75cafe6b-2f2a-469b-85c4-eec3b9c972ba" providerId="ADAL" clId="{9F9E9FDF-7C61-4792-941E-3BBD6C5DB2FE}" dt="2021-02-01T16:54:28.929" v="892" actId="478"/>
          <ac:spMkLst>
            <pc:docMk/>
            <pc:sldMk cId="2585887928" sldId="391"/>
            <ac:spMk id="3" creationId="{CAE56BB2-30FF-4890-8015-D3777AA14D19}"/>
          </ac:spMkLst>
        </pc:spChg>
        <pc:picChg chg="mod">
          <ac:chgData name="Thomas Stensitzki" userId="75cafe6b-2f2a-469b-85c4-eec3b9c972ba" providerId="ADAL" clId="{9F9E9FDF-7C61-4792-941E-3BBD6C5DB2FE}" dt="2021-02-02T13:15:11.072" v="1782" actId="1440"/>
          <ac:picMkLst>
            <pc:docMk/>
            <pc:sldMk cId="2585887928" sldId="391"/>
            <ac:picMk id="15362" creationId="{B90975DC-5162-4F41-B5F2-BBBE15E2112E}"/>
          </ac:picMkLst>
        </pc:picChg>
        <pc:picChg chg="mod">
          <ac:chgData name="Thomas Stensitzki" userId="75cafe6b-2f2a-469b-85c4-eec3b9c972ba" providerId="ADAL" clId="{9F9E9FDF-7C61-4792-941E-3BBD6C5DB2FE}" dt="2021-02-02T13:16:37.692" v="1798" actId="1076"/>
          <ac:picMkLst>
            <pc:docMk/>
            <pc:sldMk cId="2585887928" sldId="391"/>
            <ac:picMk id="16386" creationId="{F2A275E7-9123-49B8-915C-3A94852B1686}"/>
          </ac:picMkLst>
        </pc:picChg>
        <pc:picChg chg="del mod">
          <ac:chgData name="Thomas Stensitzki" userId="75cafe6b-2f2a-469b-85c4-eec3b9c972ba" providerId="ADAL" clId="{9F9E9FDF-7C61-4792-941E-3BBD6C5DB2FE}" dt="2021-02-02T13:16:30.043" v="1796" actId="478"/>
          <ac:picMkLst>
            <pc:docMk/>
            <pc:sldMk cId="2585887928" sldId="391"/>
            <ac:picMk id="17410" creationId="{EE942377-844A-497A-BCA1-1F49B9ADD376}"/>
          </ac:picMkLst>
        </pc:picChg>
        <pc:picChg chg="del mod">
          <ac:chgData name="Thomas Stensitzki" userId="75cafe6b-2f2a-469b-85c4-eec3b9c972ba" providerId="ADAL" clId="{9F9E9FDF-7C61-4792-941E-3BBD6C5DB2FE}" dt="2021-02-02T13:16:30.697" v="1797" actId="478"/>
          <ac:picMkLst>
            <pc:docMk/>
            <pc:sldMk cId="2585887928" sldId="391"/>
            <ac:picMk id="18434" creationId="{E18917D5-462E-425F-B1A7-02E0FDB5393A}"/>
          </ac:picMkLst>
        </pc:picChg>
      </pc:sldChg>
      <pc:sldChg chg="addSp">
        <pc:chgData name="Thomas Stensitzki" userId="75cafe6b-2f2a-469b-85c4-eec3b9c972ba" providerId="ADAL" clId="{9F9E9FDF-7C61-4792-941E-3BBD6C5DB2FE}" dt="2021-02-01T17:05:58.361" v="1093"/>
        <pc:sldMkLst>
          <pc:docMk/>
          <pc:sldMk cId="4010300682" sldId="391"/>
        </pc:sldMkLst>
        <pc:picChg chg="add">
          <ac:chgData name="Thomas Stensitzki" userId="75cafe6b-2f2a-469b-85c4-eec3b9c972ba" providerId="ADAL" clId="{9F9E9FDF-7C61-4792-941E-3BBD6C5DB2FE}" dt="2021-02-01T17:05:58.361" v="1093"/>
          <ac:picMkLst>
            <pc:docMk/>
            <pc:sldMk cId="4010300682" sldId="391"/>
            <ac:picMk id="18434" creationId="{E18917D5-462E-425F-B1A7-02E0FDB5393A}"/>
          </ac:picMkLst>
        </pc:picChg>
      </pc:sldChg>
      <pc:sldChg chg="addSp">
        <pc:chgData name="Thomas Stensitzki" userId="75cafe6b-2f2a-469b-85c4-eec3b9c972ba" providerId="ADAL" clId="{9F9E9FDF-7C61-4792-941E-3BBD6C5DB2FE}" dt="2021-02-01T17:05:50.791" v="1089"/>
        <pc:sldMkLst>
          <pc:docMk/>
          <pc:sldMk cId="4134506492" sldId="391"/>
        </pc:sldMkLst>
        <pc:picChg chg="add">
          <ac:chgData name="Thomas Stensitzki" userId="75cafe6b-2f2a-469b-85c4-eec3b9c972ba" providerId="ADAL" clId="{9F9E9FDF-7C61-4792-941E-3BBD6C5DB2FE}" dt="2021-02-01T17:05:50.791" v="1089"/>
          <ac:picMkLst>
            <pc:docMk/>
            <pc:sldMk cId="4134506492" sldId="391"/>
            <ac:picMk id="17410" creationId="{EE942377-844A-497A-BCA1-1F49B9ADD376}"/>
          </ac:picMkLst>
        </pc:picChg>
      </pc:sldChg>
      <pc:sldChg chg="addSp modSp add mod ord modTransition">
        <pc:chgData name="Thomas Stensitzki" userId="75cafe6b-2f2a-469b-85c4-eec3b9c972ba" providerId="ADAL" clId="{9F9E9FDF-7C61-4792-941E-3BBD6C5DB2FE}" dt="2021-02-02T13:14:44.120" v="1777" actId="1076"/>
        <pc:sldMkLst>
          <pc:docMk/>
          <pc:sldMk cId="2708846828" sldId="392"/>
        </pc:sldMkLst>
        <pc:picChg chg="add mod">
          <ac:chgData name="Thomas Stensitzki" userId="75cafe6b-2f2a-469b-85c4-eec3b9c972ba" providerId="ADAL" clId="{9F9E9FDF-7C61-4792-941E-3BBD6C5DB2FE}" dt="2021-02-02T13:14:44.120" v="1777" actId="1076"/>
          <ac:picMkLst>
            <pc:docMk/>
            <pc:sldMk cId="2708846828" sldId="392"/>
            <ac:picMk id="4" creationId="{4F4D8847-2D1E-4810-BA5F-7518BE667DB4}"/>
          </ac:picMkLst>
        </pc:picChg>
      </pc:sldChg>
      <pc:sldChg chg="modSp add del mod modTransition modNotesTx">
        <pc:chgData name="Thomas Stensitzki" userId="75cafe6b-2f2a-469b-85c4-eec3b9c972ba" providerId="ADAL" clId="{9F9E9FDF-7C61-4792-941E-3BBD6C5DB2FE}" dt="2021-02-02T13:02:45.293" v="1708" actId="1440"/>
        <pc:sldMkLst>
          <pc:docMk/>
          <pc:sldMk cId="63085039" sldId="393"/>
        </pc:sldMkLst>
        <pc:spChg chg="mod">
          <ac:chgData name="Thomas Stensitzki" userId="75cafe6b-2f2a-469b-85c4-eec3b9c972ba" providerId="ADAL" clId="{9F9E9FDF-7C61-4792-941E-3BBD6C5DB2FE}" dt="2021-02-01T17:13:42.016" v="1157"/>
          <ac:spMkLst>
            <pc:docMk/>
            <pc:sldMk cId="63085039" sldId="393"/>
            <ac:spMk id="2" creationId="{50183ADD-E6D0-4570-B5FB-F95BA9130DEC}"/>
          </ac:spMkLst>
        </pc:spChg>
        <pc:picChg chg="mod">
          <ac:chgData name="Thomas Stensitzki" userId="75cafe6b-2f2a-469b-85c4-eec3b9c972ba" providerId="ADAL" clId="{9F9E9FDF-7C61-4792-941E-3BBD6C5DB2FE}" dt="2021-02-02T13:02:45.293" v="1708" actId="1440"/>
          <ac:picMkLst>
            <pc:docMk/>
            <pc:sldMk cId="63085039" sldId="393"/>
            <ac:picMk id="20482" creationId="{A212661B-E975-4803-8346-25C0D9EF720B}"/>
          </ac:picMkLst>
        </pc:picChg>
      </pc:sldChg>
      <pc:sldChg chg="addSp">
        <pc:chgData name="Thomas Stensitzki" userId="75cafe6b-2f2a-469b-85c4-eec3b9c972ba" providerId="ADAL" clId="{9F9E9FDF-7C61-4792-941E-3BBD6C5DB2FE}" dt="2021-02-01T17:14:23.385" v="1172"/>
        <pc:sldMkLst>
          <pc:docMk/>
          <pc:sldMk cId="4246133730" sldId="393"/>
        </pc:sldMkLst>
        <pc:picChg chg="add">
          <ac:chgData name="Thomas Stensitzki" userId="75cafe6b-2f2a-469b-85c4-eec3b9c972ba" providerId="ADAL" clId="{9F9E9FDF-7C61-4792-941E-3BBD6C5DB2FE}" dt="2021-02-01T17:14:23.385" v="1172"/>
          <ac:picMkLst>
            <pc:docMk/>
            <pc:sldMk cId="4246133730" sldId="393"/>
            <ac:picMk id="20482" creationId="{A212661B-E975-4803-8346-25C0D9EF720B}"/>
          </ac:picMkLst>
        </pc:picChg>
      </pc:sldChg>
      <pc:sldChg chg="addSp delSp modSp add mod ord modTransition modNotesTx">
        <pc:chgData name="Thomas Stensitzki" userId="75cafe6b-2f2a-469b-85c4-eec3b9c972ba" providerId="ADAL" clId="{9F9E9FDF-7C61-4792-941E-3BBD6C5DB2FE}" dt="2021-02-02T12:42:29.825" v="1681" actId="1076"/>
        <pc:sldMkLst>
          <pc:docMk/>
          <pc:sldMk cId="3125518215" sldId="394"/>
        </pc:sldMkLst>
        <pc:spChg chg="mod">
          <ac:chgData name="Thomas Stensitzki" userId="75cafe6b-2f2a-469b-85c4-eec3b9c972ba" providerId="ADAL" clId="{9F9E9FDF-7C61-4792-941E-3BBD6C5DB2FE}" dt="2021-02-01T16:58:35.704" v="924"/>
          <ac:spMkLst>
            <pc:docMk/>
            <pc:sldMk cId="3125518215" sldId="394"/>
            <ac:spMk id="2" creationId="{50183ADD-E6D0-4570-B5FB-F95BA9130DEC}"/>
          </ac:spMkLst>
        </pc:spChg>
        <pc:picChg chg="add del mod">
          <ac:chgData name="Thomas Stensitzki" userId="75cafe6b-2f2a-469b-85c4-eec3b9c972ba" providerId="ADAL" clId="{9F9E9FDF-7C61-4792-941E-3BBD6C5DB2FE}" dt="2021-02-01T17:12:37.007" v="1146"/>
          <ac:picMkLst>
            <pc:docMk/>
            <pc:sldMk cId="3125518215" sldId="394"/>
            <ac:picMk id="3" creationId="{F65C3E2C-D2FC-4DBB-A0C0-8BA9A3100F72}"/>
          </ac:picMkLst>
        </pc:picChg>
        <pc:picChg chg="add mod">
          <ac:chgData name="Thomas Stensitzki" userId="75cafe6b-2f2a-469b-85c4-eec3b9c972ba" providerId="ADAL" clId="{9F9E9FDF-7C61-4792-941E-3BBD6C5DB2FE}" dt="2021-02-02T12:42:29.825" v="1681" actId="1076"/>
          <ac:picMkLst>
            <pc:docMk/>
            <pc:sldMk cId="3125518215" sldId="394"/>
            <ac:picMk id="4" creationId="{12785D05-5E49-4868-B8E4-454539F5AA8A}"/>
          </ac:picMkLst>
        </pc:picChg>
      </pc:sldChg>
      <pc:sldChg chg="modSp add mod ord modTransition">
        <pc:chgData name="Thomas Stensitzki" userId="75cafe6b-2f2a-469b-85c4-eec3b9c972ba" providerId="ADAL" clId="{9F9E9FDF-7C61-4792-941E-3BBD6C5DB2FE}" dt="2021-02-02T13:18:53.187" v="1838"/>
        <pc:sldMkLst>
          <pc:docMk/>
          <pc:sldMk cId="3389754536" sldId="395"/>
        </pc:sldMkLst>
        <pc:spChg chg="mod">
          <ac:chgData name="Thomas Stensitzki" userId="75cafe6b-2f2a-469b-85c4-eec3b9c972ba" providerId="ADAL" clId="{9F9E9FDF-7C61-4792-941E-3BBD6C5DB2FE}" dt="2021-02-01T17:06:26.701" v="1097"/>
          <ac:spMkLst>
            <pc:docMk/>
            <pc:sldMk cId="3389754536" sldId="395"/>
            <ac:spMk id="2" creationId="{11E5EEC8-6493-4BA0-8811-4A3F48FE62AF}"/>
          </ac:spMkLst>
        </pc:spChg>
      </pc:sldChg>
      <pc:sldChg chg="add del modTransition">
        <pc:chgData name="Thomas Stensitzki" userId="75cafe6b-2f2a-469b-85c4-eec3b9c972ba" providerId="ADAL" clId="{9F9E9FDF-7C61-4792-941E-3BBD6C5DB2FE}" dt="2021-02-02T13:18:40.287" v="1835" actId="47"/>
        <pc:sldMkLst>
          <pc:docMk/>
          <pc:sldMk cId="293137779" sldId="396"/>
        </pc:sldMkLst>
      </pc:sldChg>
      <pc:sldChg chg="modSp add mod modTransition modNotesTx">
        <pc:chgData name="Thomas Stensitzki" userId="75cafe6b-2f2a-469b-85c4-eec3b9c972ba" providerId="ADAL" clId="{9F9E9FDF-7C61-4792-941E-3BBD6C5DB2FE}" dt="2021-02-02T13:19:08.353" v="1840" actId="20577"/>
        <pc:sldMkLst>
          <pc:docMk/>
          <pc:sldMk cId="3169144543" sldId="397"/>
        </pc:sldMkLst>
        <pc:spChg chg="mod">
          <ac:chgData name="Thomas Stensitzki" userId="75cafe6b-2f2a-469b-85c4-eec3b9c972ba" providerId="ADAL" clId="{9F9E9FDF-7C61-4792-941E-3BBD6C5DB2FE}" dt="2021-02-02T13:18:27.180" v="1834" actId="14100"/>
          <ac:spMkLst>
            <pc:docMk/>
            <pc:sldMk cId="3169144543" sldId="397"/>
            <ac:spMk id="2" creationId="{909DC09D-B9A6-4493-9A72-1CA7ECB1F5CA}"/>
          </ac:spMkLst>
        </pc:spChg>
        <pc:spChg chg="mod">
          <ac:chgData name="Thomas Stensitzki" userId="75cafe6b-2f2a-469b-85c4-eec3b9c972ba" providerId="ADAL" clId="{9F9E9FDF-7C61-4792-941E-3BBD6C5DB2FE}" dt="2021-02-01T17:25:07.974" v="1463" actId="20577"/>
          <ac:spMkLst>
            <pc:docMk/>
            <pc:sldMk cId="3169144543" sldId="397"/>
            <ac:spMk id="5" creationId="{C24DACB5-1BEC-4C86-9652-BAFD8DE56FEF}"/>
          </ac:spMkLst>
        </pc:spChg>
      </pc:sldChg>
      <pc:sldChg chg="modSp add mod modTransition modNotesTx">
        <pc:chgData name="Thomas Stensitzki" userId="75cafe6b-2f2a-469b-85c4-eec3b9c972ba" providerId="ADAL" clId="{9F9E9FDF-7C61-4792-941E-3BBD6C5DB2FE}" dt="2021-02-02T13:06:32.909" v="1757"/>
        <pc:sldMkLst>
          <pc:docMk/>
          <pc:sldMk cId="482102076" sldId="398"/>
        </pc:sldMkLst>
        <pc:spChg chg="mod">
          <ac:chgData name="Thomas Stensitzki" userId="75cafe6b-2f2a-469b-85c4-eec3b9c972ba" providerId="ADAL" clId="{9F9E9FDF-7C61-4792-941E-3BBD6C5DB2FE}" dt="2021-02-02T12:52:39.821" v="1694" actId="1036"/>
          <ac:spMkLst>
            <pc:docMk/>
            <pc:sldMk cId="482102076" sldId="398"/>
            <ac:spMk id="2" creationId="{909DC09D-B9A6-4493-9A72-1CA7ECB1F5CA}"/>
          </ac:spMkLst>
        </pc:spChg>
        <pc:spChg chg="mod">
          <ac:chgData name="Thomas Stensitzki" userId="75cafe6b-2f2a-469b-85c4-eec3b9c972ba" providerId="ADAL" clId="{9F9E9FDF-7C61-4792-941E-3BBD6C5DB2FE}" dt="2021-02-02T13:06:32.909" v="1757"/>
          <ac:spMkLst>
            <pc:docMk/>
            <pc:sldMk cId="482102076" sldId="398"/>
            <ac:spMk id="5" creationId="{C24DACB5-1BEC-4C86-9652-BAFD8DE56FEF}"/>
          </ac:spMkLst>
        </pc:spChg>
      </pc:sldChg>
      <pc:sldChg chg="addSp">
        <pc:chgData name="Thomas Stensitzki" userId="75cafe6b-2f2a-469b-85c4-eec3b9c972ba" providerId="ADAL" clId="{9F9E9FDF-7C61-4792-941E-3BBD6C5DB2FE}" dt="2021-02-01T17:28:31.521" v="1504"/>
        <pc:sldMkLst>
          <pc:docMk/>
          <pc:sldMk cId="3485267665" sldId="399"/>
        </pc:sldMkLst>
        <pc:picChg chg="add">
          <ac:chgData name="Thomas Stensitzki" userId="75cafe6b-2f2a-469b-85c4-eec3b9c972ba" providerId="ADAL" clId="{9F9E9FDF-7C61-4792-941E-3BBD6C5DB2FE}" dt="2021-02-01T17:28:31.521" v="1504"/>
          <ac:picMkLst>
            <pc:docMk/>
            <pc:sldMk cId="3485267665" sldId="399"/>
            <ac:picMk id="22530" creationId="{EF8A0CF6-EBB1-47C5-B089-EDBB735405DB}"/>
          </ac:picMkLst>
        </pc:picChg>
      </pc:sldChg>
      <pc:sldChg chg="modSp add del mod modTransition modNotesTx">
        <pc:chgData name="Thomas Stensitzki" userId="75cafe6b-2f2a-469b-85c4-eec3b9c972ba" providerId="ADAL" clId="{9F9E9FDF-7C61-4792-941E-3BBD6C5DB2FE}" dt="2021-02-02T13:05:23.236" v="1737" actId="1440"/>
        <pc:sldMkLst>
          <pc:docMk/>
          <pc:sldMk cId="3771242240" sldId="399"/>
        </pc:sldMkLst>
        <pc:spChg chg="mod">
          <ac:chgData name="Thomas Stensitzki" userId="75cafe6b-2f2a-469b-85c4-eec3b9c972ba" providerId="ADAL" clId="{9F9E9FDF-7C61-4792-941E-3BBD6C5DB2FE}" dt="2021-02-01T17:28:26.346" v="1503"/>
          <ac:spMkLst>
            <pc:docMk/>
            <pc:sldMk cId="3771242240" sldId="399"/>
            <ac:spMk id="2" creationId="{50183ADD-E6D0-4570-B5FB-F95BA9130DEC}"/>
          </ac:spMkLst>
        </pc:spChg>
        <pc:picChg chg="mod">
          <ac:chgData name="Thomas Stensitzki" userId="75cafe6b-2f2a-469b-85c4-eec3b9c972ba" providerId="ADAL" clId="{9F9E9FDF-7C61-4792-941E-3BBD6C5DB2FE}" dt="2021-02-02T13:05:23.236" v="1737" actId="1440"/>
          <ac:picMkLst>
            <pc:docMk/>
            <pc:sldMk cId="3771242240" sldId="399"/>
            <ac:picMk id="22530" creationId="{EF8A0CF6-EBB1-47C5-B089-EDBB735405DB}"/>
          </ac:picMkLst>
        </pc:picChg>
      </pc:sldChg>
      <pc:sldChg chg="addSp modSp add mod modTransition modAnim modNotesTx">
        <pc:chgData name="Thomas Stensitzki" userId="75cafe6b-2f2a-469b-85c4-eec3b9c972ba" providerId="ADAL" clId="{9F9E9FDF-7C61-4792-941E-3BBD6C5DB2FE}" dt="2021-02-02T13:04:36.215" v="1725" actId="14100"/>
        <pc:sldMkLst>
          <pc:docMk/>
          <pc:sldMk cId="425308375" sldId="400"/>
        </pc:sldMkLst>
        <pc:spChg chg="mod">
          <ac:chgData name="Thomas Stensitzki" userId="75cafe6b-2f2a-469b-85c4-eec3b9c972ba" providerId="ADAL" clId="{9F9E9FDF-7C61-4792-941E-3BBD6C5DB2FE}" dt="2021-02-01T17:15:38.954" v="1203" actId="20577"/>
          <ac:spMkLst>
            <pc:docMk/>
            <pc:sldMk cId="425308375" sldId="400"/>
            <ac:spMk id="2" creationId="{50183ADD-E6D0-4570-B5FB-F95BA9130DEC}"/>
          </ac:spMkLst>
        </pc:spChg>
        <pc:spChg chg="add mod">
          <ac:chgData name="Thomas Stensitzki" userId="75cafe6b-2f2a-469b-85c4-eec3b9c972ba" providerId="ADAL" clId="{9F9E9FDF-7C61-4792-941E-3BBD6C5DB2FE}" dt="2021-02-02T13:04:36.215" v="1725" actId="14100"/>
          <ac:spMkLst>
            <pc:docMk/>
            <pc:sldMk cId="425308375" sldId="400"/>
            <ac:spMk id="5" creationId="{FCF996B8-EE24-4322-A598-0FCE05AE77D5}"/>
          </ac:spMkLst>
        </pc:spChg>
        <pc:picChg chg="add mod">
          <ac:chgData name="Thomas Stensitzki" userId="75cafe6b-2f2a-469b-85c4-eec3b9c972ba" providerId="ADAL" clId="{9F9E9FDF-7C61-4792-941E-3BBD6C5DB2FE}" dt="2021-02-02T13:04:31.511" v="1724" actId="1076"/>
          <ac:picMkLst>
            <pc:docMk/>
            <pc:sldMk cId="425308375" sldId="400"/>
            <ac:picMk id="3" creationId="{8EB4E173-662F-417E-9197-857FCAF37B61}"/>
          </ac:picMkLst>
        </pc:picChg>
        <pc:picChg chg="add mod">
          <ac:chgData name="Thomas Stensitzki" userId="75cafe6b-2f2a-469b-85c4-eec3b9c972ba" providerId="ADAL" clId="{9F9E9FDF-7C61-4792-941E-3BBD6C5DB2FE}" dt="2021-02-02T13:03:23.633" v="1714" actId="1440"/>
          <ac:picMkLst>
            <pc:docMk/>
            <pc:sldMk cId="425308375" sldId="400"/>
            <ac:picMk id="4" creationId="{F4B40881-C338-4763-A029-3B7DC696DC34}"/>
          </ac:picMkLst>
        </pc:picChg>
      </pc:sldChg>
      <pc:sldChg chg="add del modTransition">
        <pc:chgData name="Thomas Stensitzki" userId="75cafe6b-2f2a-469b-85c4-eec3b9c972ba" providerId="ADAL" clId="{9F9E9FDF-7C61-4792-941E-3BBD6C5DB2FE}" dt="2021-02-02T13:06:41.388" v="1758" actId="47"/>
        <pc:sldMkLst>
          <pc:docMk/>
          <pc:sldMk cId="1085090997" sldId="401"/>
        </pc:sldMkLst>
      </pc:sldChg>
      <pc:sldChg chg="addSp">
        <pc:chgData name="Thomas Stensitzki" userId="75cafe6b-2f2a-469b-85c4-eec3b9c972ba" providerId="ADAL" clId="{9F9E9FDF-7C61-4792-941E-3BBD6C5DB2FE}" dt="2021-02-01T17:15:55.241" v="1207"/>
        <pc:sldMkLst>
          <pc:docMk/>
          <pc:sldMk cId="2128800882" sldId="402"/>
        </pc:sldMkLst>
        <pc:picChg chg="add">
          <ac:chgData name="Thomas Stensitzki" userId="75cafe6b-2f2a-469b-85c4-eec3b9c972ba" providerId="ADAL" clId="{9F9E9FDF-7C61-4792-941E-3BBD6C5DB2FE}" dt="2021-02-01T17:15:55.241" v="1207"/>
          <ac:picMkLst>
            <pc:docMk/>
            <pc:sldMk cId="2128800882" sldId="402"/>
            <ac:picMk id="21506" creationId="{C3C61B88-DA23-4330-B34D-216A1F942FEF}"/>
          </ac:picMkLst>
        </pc:picChg>
      </pc:sldChg>
      <pc:sldChg chg="addSp delSp modSp add del mod modTransition modAnim modNotesTx">
        <pc:chgData name="Thomas Stensitzki" userId="75cafe6b-2f2a-469b-85c4-eec3b9c972ba" providerId="ADAL" clId="{9F9E9FDF-7C61-4792-941E-3BBD6C5DB2FE}" dt="2021-02-02T13:07:04.146" v="1763"/>
        <pc:sldMkLst>
          <pc:docMk/>
          <pc:sldMk cId="3556353505" sldId="402"/>
        </pc:sldMkLst>
        <pc:spChg chg="mod">
          <ac:chgData name="Thomas Stensitzki" userId="75cafe6b-2f2a-469b-85c4-eec3b9c972ba" providerId="ADAL" clId="{9F9E9FDF-7C61-4792-941E-3BBD6C5DB2FE}" dt="2021-02-01T17:29:02.402" v="1507"/>
          <ac:spMkLst>
            <pc:docMk/>
            <pc:sldMk cId="3556353505" sldId="402"/>
            <ac:spMk id="2" creationId="{50183ADD-E6D0-4570-B5FB-F95BA9130DEC}"/>
          </ac:spMkLst>
        </pc:spChg>
        <pc:picChg chg="add del mod">
          <ac:chgData name="Thomas Stensitzki" userId="75cafe6b-2f2a-469b-85c4-eec3b9c972ba" providerId="ADAL" clId="{9F9E9FDF-7C61-4792-941E-3BBD6C5DB2FE}" dt="2021-02-01T17:17:41.325" v="1216" actId="478"/>
          <ac:picMkLst>
            <pc:docMk/>
            <pc:sldMk cId="3556353505" sldId="402"/>
            <ac:picMk id="4" creationId="{D96DA14E-1E36-4B14-B466-0A5021045F3D}"/>
          </ac:picMkLst>
        </pc:picChg>
        <pc:picChg chg="del mod">
          <ac:chgData name="Thomas Stensitzki" userId="75cafe6b-2f2a-469b-85c4-eec3b9c972ba" providerId="ADAL" clId="{9F9E9FDF-7C61-4792-941E-3BBD6C5DB2FE}" dt="2021-02-01T17:17:41.325" v="1216" actId="478"/>
          <ac:picMkLst>
            <pc:docMk/>
            <pc:sldMk cId="3556353505" sldId="402"/>
            <ac:picMk id="21506" creationId="{C3C61B88-DA23-4330-B34D-216A1F942FEF}"/>
          </ac:picMkLst>
        </pc:picChg>
        <pc:picChg chg="mod">
          <ac:chgData name="Thomas Stensitzki" userId="75cafe6b-2f2a-469b-85c4-eec3b9c972ba" providerId="ADAL" clId="{9F9E9FDF-7C61-4792-941E-3BBD6C5DB2FE}" dt="2021-02-02T13:06:51.055" v="1760" actId="1440"/>
          <ac:picMkLst>
            <pc:docMk/>
            <pc:sldMk cId="3556353505" sldId="402"/>
            <ac:picMk id="23554" creationId="{F5FDDD86-DAEF-47CB-9EDD-2FDD418290C6}"/>
          </ac:picMkLst>
        </pc:picChg>
        <pc:picChg chg="mod">
          <ac:chgData name="Thomas Stensitzki" userId="75cafe6b-2f2a-469b-85c4-eec3b9c972ba" providerId="ADAL" clId="{9F9E9FDF-7C61-4792-941E-3BBD6C5DB2FE}" dt="2021-02-02T13:06:59.503" v="1762" actId="1076"/>
          <ac:picMkLst>
            <pc:docMk/>
            <pc:sldMk cId="3556353505" sldId="402"/>
            <ac:picMk id="24578" creationId="{7AC08E14-008C-49B1-9CD0-E4AD1B6ED434}"/>
          </ac:picMkLst>
        </pc:picChg>
      </pc:sldChg>
      <pc:sldChg chg="addSp">
        <pc:chgData name="Thomas Stensitzki" userId="75cafe6b-2f2a-469b-85c4-eec3b9c972ba" providerId="ADAL" clId="{9F9E9FDF-7C61-4792-941E-3BBD6C5DB2FE}" dt="2021-02-01T17:29:38.916" v="1513"/>
        <pc:sldMkLst>
          <pc:docMk/>
          <pc:sldMk cId="3846898001" sldId="402"/>
        </pc:sldMkLst>
        <pc:picChg chg="add">
          <ac:chgData name="Thomas Stensitzki" userId="75cafe6b-2f2a-469b-85c4-eec3b9c972ba" providerId="ADAL" clId="{9F9E9FDF-7C61-4792-941E-3BBD6C5DB2FE}" dt="2021-02-01T17:29:38.916" v="1513"/>
          <ac:picMkLst>
            <pc:docMk/>
            <pc:sldMk cId="3846898001" sldId="402"/>
            <ac:picMk id="23554" creationId="{F5FDDD86-DAEF-47CB-9EDD-2FDD418290C6}"/>
          </ac:picMkLst>
        </pc:picChg>
      </pc:sldChg>
      <pc:sldChg chg="addSp">
        <pc:chgData name="Thomas Stensitzki" userId="75cafe6b-2f2a-469b-85c4-eec3b9c972ba" providerId="ADAL" clId="{9F9E9FDF-7C61-4792-941E-3BBD6C5DB2FE}" dt="2021-02-01T17:29:50.964" v="1517"/>
        <pc:sldMkLst>
          <pc:docMk/>
          <pc:sldMk cId="3942718026" sldId="402"/>
        </pc:sldMkLst>
        <pc:picChg chg="add">
          <ac:chgData name="Thomas Stensitzki" userId="75cafe6b-2f2a-469b-85c4-eec3b9c972ba" providerId="ADAL" clId="{9F9E9FDF-7C61-4792-941E-3BBD6C5DB2FE}" dt="2021-02-01T17:29:50.964" v="1517"/>
          <ac:picMkLst>
            <pc:docMk/>
            <pc:sldMk cId="3942718026" sldId="402"/>
            <ac:picMk id="24578" creationId="{7AC08E14-008C-49B1-9CD0-E4AD1B6ED434}"/>
          </ac:picMkLst>
        </pc:picChg>
      </pc:sldChg>
      <pc:sldChg chg="modSp add mod modTransition modNotesTx">
        <pc:chgData name="Thomas Stensitzki" userId="75cafe6b-2f2a-469b-85c4-eec3b9c972ba" providerId="ADAL" clId="{9F9E9FDF-7C61-4792-941E-3BBD6C5DB2FE}" dt="2021-02-02T13:19:58.795" v="1851" actId="6549"/>
        <pc:sldMkLst>
          <pc:docMk/>
          <pc:sldMk cId="3957297632" sldId="403"/>
        </pc:sldMkLst>
        <pc:spChg chg="mod">
          <ac:chgData name="Thomas Stensitzki" userId="75cafe6b-2f2a-469b-85c4-eec3b9c972ba" providerId="ADAL" clId="{9F9E9FDF-7C61-4792-941E-3BBD6C5DB2FE}" dt="2021-02-02T13:19:55.688" v="1850" actId="1076"/>
          <ac:spMkLst>
            <pc:docMk/>
            <pc:sldMk cId="3957297632" sldId="403"/>
            <ac:spMk id="2" creationId="{909DC09D-B9A6-4493-9A72-1CA7ECB1F5CA}"/>
          </ac:spMkLst>
        </pc:spChg>
        <pc:spChg chg="mod">
          <ac:chgData name="Thomas Stensitzki" userId="75cafe6b-2f2a-469b-85c4-eec3b9c972ba" providerId="ADAL" clId="{9F9E9FDF-7C61-4792-941E-3BBD6C5DB2FE}" dt="2021-02-01T17:27:36.898" v="1480" actId="20577"/>
          <ac:spMkLst>
            <pc:docMk/>
            <pc:sldMk cId="3957297632" sldId="403"/>
            <ac:spMk id="5" creationId="{C24DACB5-1BEC-4C86-9652-BAFD8DE56FEF}"/>
          </ac:spMkLst>
        </pc:spChg>
      </pc:sldChg>
      <pc:sldChg chg="modSp add mod ord">
        <pc:chgData name="Thomas Stensitzki" userId="75cafe6b-2f2a-469b-85c4-eec3b9c972ba" providerId="ADAL" clId="{9F9E9FDF-7C61-4792-941E-3BBD6C5DB2FE}" dt="2021-02-02T12:16:28.806" v="1544" actId="1076"/>
        <pc:sldMkLst>
          <pc:docMk/>
          <pc:sldMk cId="4270566703" sldId="404"/>
        </pc:sldMkLst>
        <pc:spChg chg="mod">
          <ac:chgData name="Thomas Stensitzki" userId="75cafe6b-2f2a-469b-85c4-eec3b9c972ba" providerId="ADAL" clId="{9F9E9FDF-7C61-4792-941E-3BBD6C5DB2FE}" dt="2021-02-02T12:16:28.806" v="1544" actId="1076"/>
          <ac:spMkLst>
            <pc:docMk/>
            <pc:sldMk cId="4270566703" sldId="404"/>
            <ac:spMk id="2" creationId="{909DC09D-B9A6-4493-9A72-1CA7ECB1F5CA}"/>
          </ac:spMkLst>
        </pc:spChg>
      </pc:sldChg>
      <pc:sldChg chg="modSp add mod">
        <pc:chgData name="Thomas Stensitzki" userId="75cafe6b-2f2a-469b-85c4-eec3b9c972ba" providerId="ADAL" clId="{9F9E9FDF-7C61-4792-941E-3BBD6C5DB2FE}" dt="2021-02-02T12:16:50.712" v="1547" actId="14100"/>
        <pc:sldMkLst>
          <pc:docMk/>
          <pc:sldMk cId="21006271" sldId="405"/>
        </pc:sldMkLst>
        <pc:spChg chg="mod">
          <ac:chgData name="Thomas Stensitzki" userId="75cafe6b-2f2a-469b-85c4-eec3b9c972ba" providerId="ADAL" clId="{9F9E9FDF-7C61-4792-941E-3BBD6C5DB2FE}" dt="2021-02-02T12:16:50.712" v="1547" actId="14100"/>
          <ac:spMkLst>
            <pc:docMk/>
            <pc:sldMk cId="21006271" sldId="405"/>
            <ac:spMk id="2" creationId="{909DC09D-B9A6-4493-9A72-1CA7ECB1F5CA}"/>
          </ac:spMkLst>
        </pc:spChg>
      </pc:sldChg>
      <pc:sldChg chg="modSp add mod ord">
        <pc:chgData name="Thomas Stensitzki" userId="75cafe6b-2f2a-469b-85c4-eec3b9c972ba" providerId="ADAL" clId="{9F9E9FDF-7C61-4792-941E-3BBD6C5DB2FE}" dt="2021-02-02T12:18:30.841" v="1558" actId="1076"/>
        <pc:sldMkLst>
          <pc:docMk/>
          <pc:sldMk cId="550572939" sldId="406"/>
        </pc:sldMkLst>
        <pc:spChg chg="mod">
          <ac:chgData name="Thomas Stensitzki" userId="75cafe6b-2f2a-469b-85c4-eec3b9c972ba" providerId="ADAL" clId="{9F9E9FDF-7C61-4792-941E-3BBD6C5DB2FE}" dt="2021-02-02T12:18:30.841" v="1558" actId="1076"/>
          <ac:spMkLst>
            <pc:docMk/>
            <pc:sldMk cId="550572939" sldId="406"/>
            <ac:spMk id="2" creationId="{909DC09D-B9A6-4493-9A72-1CA7ECB1F5CA}"/>
          </ac:spMkLst>
        </pc:spChg>
      </pc:sldChg>
      <pc:sldChg chg="add del">
        <pc:chgData name="Thomas Stensitzki" userId="75cafe6b-2f2a-469b-85c4-eec3b9c972ba" providerId="ADAL" clId="{9F9E9FDF-7C61-4792-941E-3BBD6C5DB2FE}" dt="2021-02-02T12:20:47.203" v="1564" actId="22"/>
        <pc:sldMkLst>
          <pc:docMk/>
          <pc:sldMk cId="1044965248" sldId="407"/>
        </pc:sldMkLst>
      </pc:sldChg>
      <pc:sldChg chg="modSp add mod ord">
        <pc:chgData name="Thomas Stensitzki" userId="75cafe6b-2f2a-469b-85c4-eec3b9c972ba" providerId="ADAL" clId="{9F9E9FDF-7C61-4792-941E-3BBD6C5DB2FE}" dt="2021-02-02T12:21:01.223" v="1569" actId="14100"/>
        <pc:sldMkLst>
          <pc:docMk/>
          <pc:sldMk cId="3064330710" sldId="407"/>
        </pc:sldMkLst>
        <pc:spChg chg="mod">
          <ac:chgData name="Thomas Stensitzki" userId="75cafe6b-2f2a-469b-85c4-eec3b9c972ba" providerId="ADAL" clId="{9F9E9FDF-7C61-4792-941E-3BBD6C5DB2FE}" dt="2021-02-02T12:21:01.223" v="1569" actId="14100"/>
          <ac:spMkLst>
            <pc:docMk/>
            <pc:sldMk cId="3064330710" sldId="407"/>
            <ac:spMk id="2" creationId="{909DC09D-B9A6-4493-9A72-1CA7ECB1F5CA}"/>
          </ac:spMkLst>
        </pc:spChg>
      </pc:sldChg>
      <pc:sldChg chg="modSp add mod ord modNotesTx">
        <pc:chgData name="Thomas Stensitzki" userId="75cafe6b-2f2a-469b-85c4-eec3b9c972ba" providerId="ADAL" clId="{9F9E9FDF-7C61-4792-941E-3BBD6C5DB2FE}" dt="2021-02-02T12:25:10.336" v="1607" actId="20577"/>
        <pc:sldMkLst>
          <pc:docMk/>
          <pc:sldMk cId="1323954105" sldId="408"/>
        </pc:sldMkLst>
        <pc:spChg chg="mod">
          <ac:chgData name="Thomas Stensitzki" userId="75cafe6b-2f2a-469b-85c4-eec3b9c972ba" providerId="ADAL" clId="{9F9E9FDF-7C61-4792-941E-3BBD6C5DB2FE}" dt="2021-02-02T12:25:08.442" v="1606" actId="1076"/>
          <ac:spMkLst>
            <pc:docMk/>
            <pc:sldMk cId="1323954105" sldId="408"/>
            <ac:spMk id="2" creationId="{909DC09D-B9A6-4493-9A72-1CA7ECB1F5CA}"/>
          </ac:spMkLst>
        </pc:spChg>
      </pc:sldChg>
      <pc:sldChg chg="add del ord">
        <pc:chgData name="Thomas Stensitzki" userId="75cafe6b-2f2a-469b-85c4-eec3b9c972ba" providerId="ADAL" clId="{9F9E9FDF-7C61-4792-941E-3BBD6C5DB2FE}" dt="2021-02-02T12:24:36.836" v="1601" actId="47"/>
        <pc:sldMkLst>
          <pc:docMk/>
          <pc:sldMk cId="2400166738" sldId="408"/>
        </pc:sldMkLst>
      </pc:sldChg>
      <pc:sldChg chg="modSp add mod ord modTransition">
        <pc:chgData name="Thomas Stensitzki" userId="75cafe6b-2f2a-469b-85c4-eec3b9c972ba" providerId="ADAL" clId="{9F9E9FDF-7C61-4792-941E-3BBD6C5DB2FE}" dt="2021-02-02T12:28:48.157" v="1628" actId="14100"/>
        <pc:sldMkLst>
          <pc:docMk/>
          <pc:sldMk cId="974386544" sldId="409"/>
        </pc:sldMkLst>
        <pc:spChg chg="mod">
          <ac:chgData name="Thomas Stensitzki" userId="75cafe6b-2f2a-469b-85c4-eec3b9c972ba" providerId="ADAL" clId="{9F9E9FDF-7C61-4792-941E-3BBD6C5DB2FE}" dt="2021-02-02T12:28:48.157" v="1628" actId="14100"/>
          <ac:spMkLst>
            <pc:docMk/>
            <pc:sldMk cId="974386544" sldId="409"/>
            <ac:spMk id="2" creationId="{909DC09D-B9A6-4493-9A72-1CA7ECB1F5CA}"/>
          </ac:spMkLst>
        </pc:spChg>
      </pc:sldChg>
      <pc:sldChg chg="modSp add mod ord">
        <pc:chgData name="Thomas Stensitzki" userId="75cafe6b-2f2a-469b-85c4-eec3b9c972ba" providerId="ADAL" clId="{9F9E9FDF-7C61-4792-941E-3BBD6C5DB2FE}" dt="2021-02-02T12:30:11.295" v="1643" actId="14100"/>
        <pc:sldMkLst>
          <pc:docMk/>
          <pc:sldMk cId="179439695" sldId="410"/>
        </pc:sldMkLst>
        <pc:spChg chg="mod">
          <ac:chgData name="Thomas Stensitzki" userId="75cafe6b-2f2a-469b-85c4-eec3b9c972ba" providerId="ADAL" clId="{9F9E9FDF-7C61-4792-941E-3BBD6C5DB2FE}" dt="2021-02-02T12:30:11.295" v="1643" actId="14100"/>
          <ac:spMkLst>
            <pc:docMk/>
            <pc:sldMk cId="179439695" sldId="410"/>
            <ac:spMk id="2" creationId="{909DC09D-B9A6-4493-9A72-1CA7ECB1F5CA}"/>
          </ac:spMkLst>
        </pc:spChg>
      </pc:sldChg>
      <pc:sldChg chg="modSp add mod ord">
        <pc:chgData name="Thomas Stensitzki" userId="75cafe6b-2f2a-469b-85c4-eec3b9c972ba" providerId="ADAL" clId="{9F9E9FDF-7C61-4792-941E-3BBD6C5DB2FE}" dt="2021-02-02T12:41:07.474" v="1659" actId="14100"/>
        <pc:sldMkLst>
          <pc:docMk/>
          <pc:sldMk cId="3385880885" sldId="411"/>
        </pc:sldMkLst>
        <pc:spChg chg="mod">
          <ac:chgData name="Thomas Stensitzki" userId="75cafe6b-2f2a-469b-85c4-eec3b9c972ba" providerId="ADAL" clId="{9F9E9FDF-7C61-4792-941E-3BBD6C5DB2FE}" dt="2021-02-02T12:41:07.474" v="1659" actId="14100"/>
          <ac:spMkLst>
            <pc:docMk/>
            <pc:sldMk cId="3385880885" sldId="411"/>
            <ac:spMk id="2" creationId="{909DC09D-B9A6-4493-9A72-1CA7ECB1F5CA}"/>
          </ac:spMkLst>
        </pc:spChg>
      </pc:sldChg>
      <pc:sldChg chg="modSp add mod ord">
        <pc:chgData name="Thomas Stensitzki" userId="75cafe6b-2f2a-469b-85c4-eec3b9c972ba" providerId="ADAL" clId="{9F9E9FDF-7C61-4792-941E-3BBD6C5DB2FE}" dt="2021-02-02T12:41:38.118" v="1670" actId="14100"/>
        <pc:sldMkLst>
          <pc:docMk/>
          <pc:sldMk cId="439447182" sldId="412"/>
        </pc:sldMkLst>
        <pc:spChg chg="mod">
          <ac:chgData name="Thomas Stensitzki" userId="75cafe6b-2f2a-469b-85c4-eec3b9c972ba" providerId="ADAL" clId="{9F9E9FDF-7C61-4792-941E-3BBD6C5DB2FE}" dt="2021-02-02T12:41:38.118" v="1670" actId="14100"/>
          <ac:spMkLst>
            <pc:docMk/>
            <pc:sldMk cId="439447182" sldId="412"/>
            <ac:spMk id="2" creationId="{909DC09D-B9A6-4493-9A72-1CA7ECB1F5CA}"/>
          </ac:spMkLst>
        </pc:spChg>
      </pc:sldChg>
      <pc:sldChg chg="modSp add mod ord">
        <pc:chgData name="Thomas Stensitzki" userId="75cafe6b-2f2a-469b-85c4-eec3b9c972ba" providerId="ADAL" clId="{9F9E9FDF-7C61-4792-941E-3BBD6C5DB2FE}" dt="2021-02-02T12:42:15.645" v="1677" actId="1076"/>
        <pc:sldMkLst>
          <pc:docMk/>
          <pc:sldMk cId="2971012066" sldId="413"/>
        </pc:sldMkLst>
        <pc:spChg chg="mod">
          <ac:chgData name="Thomas Stensitzki" userId="75cafe6b-2f2a-469b-85c4-eec3b9c972ba" providerId="ADAL" clId="{9F9E9FDF-7C61-4792-941E-3BBD6C5DB2FE}" dt="2021-02-02T12:42:15.645" v="1677" actId="1076"/>
          <ac:spMkLst>
            <pc:docMk/>
            <pc:sldMk cId="2971012066" sldId="413"/>
            <ac:spMk id="2" creationId="{909DC09D-B9A6-4493-9A72-1CA7ECB1F5CA}"/>
          </ac:spMkLst>
        </pc:spChg>
      </pc:sldChg>
      <pc:sldChg chg="modSp add mod ord">
        <pc:chgData name="Thomas Stensitzki" userId="75cafe6b-2f2a-469b-85c4-eec3b9c972ba" providerId="ADAL" clId="{9F9E9FDF-7C61-4792-941E-3BBD6C5DB2FE}" dt="2021-02-02T12:52:08.234" v="1685" actId="1076"/>
        <pc:sldMkLst>
          <pc:docMk/>
          <pc:sldMk cId="1183984408" sldId="414"/>
        </pc:sldMkLst>
        <pc:spChg chg="mod">
          <ac:chgData name="Thomas Stensitzki" userId="75cafe6b-2f2a-469b-85c4-eec3b9c972ba" providerId="ADAL" clId="{9F9E9FDF-7C61-4792-941E-3BBD6C5DB2FE}" dt="2021-02-02T12:52:08.234" v="1685" actId="1076"/>
          <ac:spMkLst>
            <pc:docMk/>
            <pc:sldMk cId="1183984408" sldId="414"/>
            <ac:spMk id="2" creationId="{909DC09D-B9A6-4493-9A72-1CA7ECB1F5CA}"/>
          </ac:spMkLst>
        </pc:spChg>
      </pc:sldChg>
      <pc:sldChg chg="modSp add mod ord modTransition">
        <pc:chgData name="Thomas Stensitzki" userId="75cafe6b-2f2a-469b-85c4-eec3b9c972ba" providerId="ADAL" clId="{9F9E9FDF-7C61-4792-941E-3BBD6C5DB2FE}" dt="2021-02-02T13:06:28.027" v="1756"/>
        <pc:sldMkLst>
          <pc:docMk/>
          <pc:sldMk cId="1388017731" sldId="415"/>
        </pc:sldMkLst>
        <pc:spChg chg="mod">
          <ac:chgData name="Thomas Stensitzki" userId="75cafe6b-2f2a-469b-85c4-eec3b9c972ba" providerId="ADAL" clId="{9F9E9FDF-7C61-4792-941E-3BBD6C5DB2FE}" dt="2021-02-02T13:02:33.697" v="1707" actId="1076"/>
          <ac:spMkLst>
            <pc:docMk/>
            <pc:sldMk cId="1388017731" sldId="415"/>
            <ac:spMk id="2" creationId="{909DC09D-B9A6-4493-9A72-1CA7ECB1F5CA}"/>
          </ac:spMkLst>
        </pc:spChg>
        <pc:spChg chg="mod">
          <ac:chgData name="Thomas Stensitzki" userId="75cafe6b-2f2a-469b-85c4-eec3b9c972ba" providerId="ADAL" clId="{9F9E9FDF-7C61-4792-941E-3BBD6C5DB2FE}" dt="2021-02-02T13:06:28.027" v="1756"/>
          <ac:spMkLst>
            <pc:docMk/>
            <pc:sldMk cId="1388017731" sldId="415"/>
            <ac:spMk id="5" creationId="{C24DACB5-1BEC-4C86-9652-BAFD8DE56FEF}"/>
          </ac:spMkLst>
        </pc:spChg>
      </pc:sldChg>
      <pc:sldChg chg="modSp add mod ord">
        <pc:chgData name="Thomas Stensitzki" userId="75cafe6b-2f2a-469b-85c4-eec3b9c972ba" providerId="ADAL" clId="{9F9E9FDF-7C61-4792-941E-3BBD6C5DB2FE}" dt="2021-02-02T13:06:23.328" v="1755"/>
        <pc:sldMkLst>
          <pc:docMk/>
          <pc:sldMk cId="1390187629" sldId="416"/>
        </pc:sldMkLst>
        <pc:spChg chg="mod">
          <ac:chgData name="Thomas Stensitzki" userId="75cafe6b-2f2a-469b-85c4-eec3b9c972ba" providerId="ADAL" clId="{9F9E9FDF-7C61-4792-941E-3BBD6C5DB2FE}" dt="2021-02-02T13:04:55.161" v="1730" actId="14100"/>
          <ac:spMkLst>
            <pc:docMk/>
            <pc:sldMk cId="1390187629" sldId="416"/>
            <ac:spMk id="2" creationId="{909DC09D-B9A6-4493-9A72-1CA7ECB1F5CA}"/>
          </ac:spMkLst>
        </pc:spChg>
        <pc:spChg chg="mod">
          <ac:chgData name="Thomas Stensitzki" userId="75cafe6b-2f2a-469b-85c4-eec3b9c972ba" providerId="ADAL" clId="{9F9E9FDF-7C61-4792-941E-3BBD6C5DB2FE}" dt="2021-02-02T13:06:23.328" v="1755"/>
          <ac:spMkLst>
            <pc:docMk/>
            <pc:sldMk cId="1390187629" sldId="416"/>
            <ac:spMk id="5" creationId="{C24DACB5-1BEC-4C86-9652-BAFD8DE56FEF}"/>
          </ac:spMkLst>
        </pc:spChg>
      </pc:sldChg>
      <pc:sldChg chg="add del ord">
        <pc:chgData name="Thomas Stensitzki" userId="75cafe6b-2f2a-469b-85c4-eec3b9c972ba" providerId="ADAL" clId="{9F9E9FDF-7C61-4792-941E-3BBD6C5DB2FE}" dt="2021-02-02T13:05:00.073" v="1731" actId="47"/>
        <pc:sldMkLst>
          <pc:docMk/>
          <pc:sldMk cId="2205660386" sldId="417"/>
        </pc:sldMkLst>
      </pc:sldChg>
      <pc:sldChg chg="modSp add mod ord">
        <pc:chgData name="Thomas Stensitzki" userId="75cafe6b-2f2a-469b-85c4-eec3b9c972ba" providerId="ADAL" clId="{9F9E9FDF-7C61-4792-941E-3BBD6C5DB2FE}" dt="2021-02-02T13:06:11.123" v="1753" actId="20577"/>
        <pc:sldMkLst>
          <pc:docMk/>
          <pc:sldMk cId="3737910627" sldId="417"/>
        </pc:sldMkLst>
        <pc:spChg chg="mod">
          <ac:chgData name="Thomas Stensitzki" userId="75cafe6b-2f2a-469b-85c4-eec3b9c972ba" providerId="ADAL" clId="{9F9E9FDF-7C61-4792-941E-3BBD6C5DB2FE}" dt="2021-02-02T13:05:11.384" v="1735" actId="1076"/>
          <ac:spMkLst>
            <pc:docMk/>
            <pc:sldMk cId="3737910627" sldId="417"/>
            <ac:spMk id="2" creationId="{909DC09D-B9A6-4493-9A72-1CA7ECB1F5CA}"/>
          </ac:spMkLst>
        </pc:spChg>
        <pc:spChg chg="mod">
          <ac:chgData name="Thomas Stensitzki" userId="75cafe6b-2f2a-469b-85c4-eec3b9c972ba" providerId="ADAL" clId="{9F9E9FDF-7C61-4792-941E-3BBD6C5DB2FE}" dt="2021-02-02T13:06:11.123" v="1753" actId="20577"/>
          <ac:spMkLst>
            <pc:docMk/>
            <pc:sldMk cId="3737910627" sldId="417"/>
            <ac:spMk id="5" creationId="{C24DACB5-1BEC-4C86-9652-BAFD8DE56FEF}"/>
          </ac:spMkLst>
        </pc:spChg>
      </pc:sldChg>
      <pc:sldChg chg="modSp add mod ord">
        <pc:chgData name="Thomas Stensitzki" userId="75cafe6b-2f2a-469b-85c4-eec3b9c972ba" providerId="ADAL" clId="{9F9E9FDF-7C61-4792-941E-3BBD6C5DB2FE}" dt="2021-02-02T13:06:19.924" v="1754"/>
        <pc:sldMkLst>
          <pc:docMk/>
          <pc:sldMk cId="1540827525" sldId="418"/>
        </pc:sldMkLst>
        <pc:spChg chg="mod">
          <ac:chgData name="Thomas Stensitzki" userId="75cafe6b-2f2a-469b-85c4-eec3b9c972ba" providerId="ADAL" clId="{9F9E9FDF-7C61-4792-941E-3BBD6C5DB2FE}" dt="2021-02-02T13:05:33.942" v="1741" actId="1076"/>
          <ac:spMkLst>
            <pc:docMk/>
            <pc:sldMk cId="1540827525" sldId="418"/>
            <ac:spMk id="2" creationId="{909DC09D-B9A6-4493-9A72-1CA7ECB1F5CA}"/>
          </ac:spMkLst>
        </pc:spChg>
        <pc:spChg chg="mod">
          <ac:chgData name="Thomas Stensitzki" userId="75cafe6b-2f2a-469b-85c4-eec3b9c972ba" providerId="ADAL" clId="{9F9E9FDF-7C61-4792-941E-3BBD6C5DB2FE}" dt="2021-02-02T13:06:19.924" v="1754"/>
          <ac:spMkLst>
            <pc:docMk/>
            <pc:sldMk cId="1540827525" sldId="418"/>
            <ac:spMk id="5" creationId="{C24DACB5-1BEC-4C86-9652-BAFD8DE56FEF}"/>
          </ac:spMkLst>
        </pc:spChg>
      </pc:sldChg>
      <pc:sldChg chg="modSp add mod">
        <pc:chgData name="Thomas Stensitzki" userId="75cafe6b-2f2a-469b-85c4-eec3b9c972ba" providerId="ADAL" clId="{9F9E9FDF-7C61-4792-941E-3BBD6C5DB2FE}" dt="2021-02-02T13:14:12.513" v="1768" actId="14100"/>
        <pc:sldMkLst>
          <pc:docMk/>
          <pc:sldMk cId="2335610676" sldId="419"/>
        </pc:sldMkLst>
        <pc:spChg chg="mod">
          <ac:chgData name="Thomas Stensitzki" userId="75cafe6b-2f2a-469b-85c4-eec3b9c972ba" providerId="ADAL" clId="{9F9E9FDF-7C61-4792-941E-3BBD6C5DB2FE}" dt="2021-02-02T13:14:12.513" v="1768" actId="14100"/>
          <ac:spMkLst>
            <pc:docMk/>
            <pc:sldMk cId="2335610676" sldId="419"/>
            <ac:spMk id="2" creationId="{909DC09D-B9A6-4493-9A72-1CA7ECB1F5CA}"/>
          </ac:spMkLst>
        </pc:spChg>
      </pc:sldChg>
      <pc:sldChg chg="modSp add mod">
        <pc:chgData name="Thomas Stensitzki" userId="75cafe6b-2f2a-469b-85c4-eec3b9c972ba" providerId="ADAL" clId="{9F9E9FDF-7C61-4792-941E-3BBD6C5DB2FE}" dt="2021-02-02T13:14:25.084" v="1771" actId="14100"/>
        <pc:sldMkLst>
          <pc:docMk/>
          <pc:sldMk cId="1865896873" sldId="420"/>
        </pc:sldMkLst>
        <pc:spChg chg="mod">
          <ac:chgData name="Thomas Stensitzki" userId="75cafe6b-2f2a-469b-85c4-eec3b9c972ba" providerId="ADAL" clId="{9F9E9FDF-7C61-4792-941E-3BBD6C5DB2FE}" dt="2021-02-02T13:14:25.084" v="1771" actId="14100"/>
          <ac:spMkLst>
            <pc:docMk/>
            <pc:sldMk cId="1865896873" sldId="420"/>
            <ac:spMk id="2" creationId="{909DC09D-B9A6-4493-9A72-1CA7ECB1F5CA}"/>
          </ac:spMkLst>
        </pc:spChg>
      </pc:sldChg>
      <pc:sldChg chg="modSp add mod">
        <pc:chgData name="Thomas Stensitzki" userId="75cafe6b-2f2a-469b-85c4-eec3b9c972ba" providerId="ADAL" clId="{9F9E9FDF-7C61-4792-941E-3BBD6C5DB2FE}" dt="2021-02-02T13:15:02.889" v="1779" actId="1076"/>
        <pc:sldMkLst>
          <pc:docMk/>
          <pc:sldMk cId="1524395293" sldId="421"/>
        </pc:sldMkLst>
        <pc:spChg chg="mod">
          <ac:chgData name="Thomas Stensitzki" userId="75cafe6b-2f2a-469b-85c4-eec3b9c972ba" providerId="ADAL" clId="{9F9E9FDF-7C61-4792-941E-3BBD6C5DB2FE}" dt="2021-02-02T13:15:02.889" v="1779" actId="1076"/>
          <ac:spMkLst>
            <pc:docMk/>
            <pc:sldMk cId="1524395293" sldId="421"/>
            <ac:spMk id="2" creationId="{909DC09D-B9A6-4493-9A72-1CA7ECB1F5CA}"/>
          </ac:spMkLst>
        </pc:spChg>
      </pc:sldChg>
      <pc:sldChg chg="addSp delSp modSp add mod modAnim">
        <pc:chgData name="Thomas Stensitzki" userId="75cafe6b-2f2a-469b-85c4-eec3b9c972ba" providerId="ADAL" clId="{9F9E9FDF-7C61-4792-941E-3BBD6C5DB2FE}" dt="2021-02-02T13:18:15.918" v="1832"/>
        <pc:sldMkLst>
          <pc:docMk/>
          <pc:sldMk cId="1280545839" sldId="422"/>
        </pc:sldMkLst>
        <pc:spChg chg="add mod">
          <ac:chgData name="Thomas Stensitzki" userId="75cafe6b-2f2a-469b-85c4-eec3b9c972ba" providerId="ADAL" clId="{9F9E9FDF-7C61-4792-941E-3BBD6C5DB2FE}" dt="2021-02-02T13:17:28.456" v="1810" actId="14100"/>
          <ac:spMkLst>
            <pc:docMk/>
            <pc:sldMk cId="1280545839" sldId="422"/>
            <ac:spMk id="7" creationId="{C6191598-7775-4D95-899B-0E2D0541313F}"/>
          </ac:spMkLst>
        </pc:spChg>
        <pc:picChg chg="del">
          <ac:chgData name="Thomas Stensitzki" userId="75cafe6b-2f2a-469b-85c4-eec3b9c972ba" providerId="ADAL" clId="{9F9E9FDF-7C61-4792-941E-3BBD6C5DB2FE}" dt="2021-02-02T13:16:43.441" v="1800" actId="478"/>
          <ac:picMkLst>
            <pc:docMk/>
            <pc:sldMk cId="1280545839" sldId="422"/>
            <ac:picMk id="15362" creationId="{B90975DC-5162-4F41-B5F2-BBBE15E2112E}"/>
          </ac:picMkLst>
        </pc:picChg>
        <pc:picChg chg="del">
          <ac:chgData name="Thomas Stensitzki" userId="75cafe6b-2f2a-469b-85c4-eec3b9c972ba" providerId="ADAL" clId="{9F9E9FDF-7C61-4792-941E-3BBD6C5DB2FE}" dt="2021-02-02T13:16:44.071" v="1801" actId="478"/>
          <ac:picMkLst>
            <pc:docMk/>
            <pc:sldMk cId="1280545839" sldId="422"/>
            <ac:picMk id="16386" creationId="{F2A275E7-9123-49B8-915C-3A94852B1686}"/>
          </ac:picMkLst>
        </pc:picChg>
        <pc:picChg chg="mod">
          <ac:chgData name="Thomas Stensitzki" userId="75cafe6b-2f2a-469b-85c4-eec3b9c972ba" providerId="ADAL" clId="{9F9E9FDF-7C61-4792-941E-3BBD6C5DB2FE}" dt="2021-02-02T13:16:46.311" v="1802" actId="1076"/>
          <ac:picMkLst>
            <pc:docMk/>
            <pc:sldMk cId="1280545839" sldId="422"/>
            <ac:picMk id="17410" creationId="{EE942377-844A-497A-BCA1-1F49B9ADD376}"/>
          </ac:picMkLst>
        </pc:picChg>
        <pc:picChg chg="mod">
          <ac:chgData name="Thomas Stensitzki" userId="75cafe6b-2f2a-469b-85c4-eec3b9c972ba" providerId="ADAL" clId="{9F9E9FDF-7C61-4792-941E-3BBD6C5DB2FE}" dt="2021-02-02T13:16:50.835" v="1803" actId="1076"/>
          <ac:picMkLst>
            <pc:docMk/>
            <pc:sldMk cId="1280545839" sldId="422"/>
            <ac:picMk id="18434" creationId="{E18917D5-462E-425F-B1A7-02E0FDB5393A}"/>
          </ac:picMkLst>
        </pc:picChg>
      </pc:sldChg>
      <pc:sldChg chg="modSp add mod">
        <pc:chgData name="Thomas Stensitzki" userId="75cafe6b-2f2a-469b-85c4-eec3b9c972ba" providerId="ADAL" clId="{9F9E9FDF-7C61-4792-941E-3BBD6C5DB2FE}" dt="2021-02-02T13:18:59.786" v="1839" actId="1076"/>
        <pc:sldMkLst>
          <pc:docMk/>
          <pc:sldMk cId="3310606032" sldId="423"/>
        </pc:sldMkLst>
        <pc:spChg chg="mod">
          <ac:chgData name="Thomas Stensitzki" userId="75cafe6b-2f2a-469b-85c4-eec3b9c972ba" providerId="ADAL" clId="{9F9E9FDF-7C61-4792-941E-3BBD6C5DB2FE}" dt="2021-02-02T13:18:59.786" v="1839" actId="1076"/>
          <ac:spMkLst>
            <pc:docMk/>
            <pc:sldMk cId="3310606032" sldId="423"/>
            <ac:spMk id="2" creationId="{909DC09D-B9A6-4493-9A72-1CA7ECB1F5CA}"/>
          </ac:spMkLst>
        </pc:spChg>
      </pc:sldChg>
      <pc:sldChg chg="modSp add mod modNotesTx">
        <pc:chgData name="Thomas Stensitzki" userId="75cafe6b-2f2a-469b-85c4-eec3b9c972ba" providerId="ADAL" clId="{9F9E9FDF-7C61-4792-941E-3BBD6C5DB2FE}" dt="2021-02-02T13:19:27.066" v="1845" actId="14100"/>
        <pc:sldMkLst>
          <pc:docMk/>
          <pc:sldMk cId="2775711133" sldId="424"/>
        </pc:sldMkLst>
        <pc:spChg chg="mod">
          <ac:chgData name="Thomas Stensitzki" userId="75cafe6b-2f2a-469b-85c4-eec3b9c972ba" providerId="ADAL" clId="{9F9E9FDF-7C61-4792-941E-3BBD6C5DB2FE}" dt="2021-02-02T13:19:27.066" v="1845" actId="14100"/>
          <ac:spMkLst>
            <pc:docMk/>
            <pc:sldMk cId="2775711133" sldId="424"/>
            <ac:spMk id="2" creationId="{909DC09D-B9A6-4493-9A72-1CA7ECB1F5CA}"/>
          </ac:spMkLst>
        </pc:spChg>
      </pc:sldChg>
      <pc:sldChg chg="modSp add mod">
        <pc:chgData name="Thomas Stensitzki" userId="75cafe6b-2f2a-469b-85c4-eec3b9c972ba" providerId="ADAL" clId="{9F9E9FDF-7C61-4792-941E-3BBD6C5DB2FE}" dt="2021-02-02T13:19:41.191" v="1848" actId="14100"/>
        <pc:sldMkLst>
          <pc:docMk/>
          <pc:sldMk cId="1206553185" sldId="425"/>
        </pc:sldMkLst>
        <pc:spChg chg="mod">
          <ac:chgData name="Thomas Stensitzki" userId="75cafe6b-2f2a-469b-85c4-eec3b9c972ba" providerId="ADAL" clId="{9F9E9FDF-7C61-4792-941E-3BBD6C5DB2FE}" dt="2021-02-02T13:19:41.191" v="1848" actId="14100"/>
          <ac:spMkLst>
            <pc:docMk/>
            <pc:sldMk cId="1206553185" sldId="425"/>
            <ac:spMk id="2" creationId="{909DC09D-B9A6-4493-9A72-1CA7ECB1F5CA}"/>
          </ac:spMkLst>
        </pc:spChg>
      </pc:sldChg>
      <pc:sldMasterChg chg="modSp mod modSldLayout">
        <pc:chgData name="Thomas Stensitzki" userId="75cafe6b-2f2a-469b-85c4-eec3b9c972ba" providerId="ADAL" clId="{9F9E9FDF-7C61-4792-941E-3BBD6C5DB2FE}" dt="2021-02-01T13:29:14.397" v="45" actId="20577"/>
        <pc:sldMasterMkLst>
          <pc:docMk/>
          <pc:sldMasterMk cId="277911257" sldId="2147483648"/>
        </pc:sldMasterMkLst>
        <pc:spChg chg="mod">
          <ac:chgData name="Thomas Stensitzki" userId="75cafe6b-2f2a-469b-85c4-eec3b9c972ba" providerId="ADAL" clId="{9F9E9FDF-7C61-4792-941E-3BBD6C5DB2FE}" dt="2021-02-01T13:29:09.034" v="39" actId="20577"/>
          <ac:spMkLst>
            <pc:docMk/>
            <pc:sldMasterMk cId="277911257" sldId="2147483648"/>
            <ac:spMk id="9" creationId="{2406A12C-E783-4BE5-BEFC-AA493EA54917}"/>
          </ac:spMkLst>
        </pc:spChg>
        <pc:sldLayoutChg chg="modSp mod">
          <pc:chgData name="Thomas Stensitzki" userId="75cafe6b-2f2a-469b-85c4-eec3b9c972ba" providerId="ADAL" clId="{9F9E9FDF-7C61-4792-941E-3BBD6C5DB2FE}" dt="2021-02-01T13:29:14.397" v="45" actId="20577"/>
          <pc:sldLayoutMkLst>
            <pc:docMk/>
            <pc:sldMasterMk cId="277911257" sldId="2147483648"/>
            <pc:sldLayoutMk cId="3364905932" sldId="2147483649"/>
          </pc:sldLayoutMkLst>
          <pc:spChg chg="mod">
            <ac:chgData name="Thomas Stensitzki" userId="75cafe6b-2f2a-469b-85c4-eec3b9c972ba" providerId="ADAL" clId="{9F9E9FDF-7C61-4792-941E-3BBD6C5DB2FE}" dt="2021-02-01T13:29:14.397" v="45" actId="20577"/>
            <ac:spMkLst>
              <pc:docMk/>
              <pc:sldMasterMk cId="277911257" sldId="2147483648"/>
              <pc:sldLayoutMk cId="3364905932" sldId="2147483649"/>
              <ac:spMk id="4" creationId="{DC492C04-9595-4D88-A6FA-ABEAC2147667}"/>
            </ac:spMkLst>
          </pc:spChg>
        </pc:sldLayoutChg>
      </pc:sldMasterChg>
    </pc:docChg>
  </pc:docChgLst>
  <pc:docChgLst>
    <pc:chgData name="Thomas Stensitzki" userId="75cafe6b-2f2a-469b-85c4-eec3b9c972ba" providerId="ADAL" clId="{CC54F8A9-7FC0-4CB0-B32E-A2A3196CB257}"/>
    <pc:docChg chg="undo custSel addSld delSld modSld sldOrd modSection">
      <pc:chgData name="Thomas Stensitzki" userId="75cafe6b-2f2a-469b-85c4-eec3b9c972ba" providerId="ADAL" clId="{CC54F8A9-7FC0-4CB0-B32E-A2A3196CB257}" dt="2020-11-12T19:11:13.100" v="52"/>
      <pc:docMkLst>
        <pc:docMk/>
      </pc:docMkLst>
      <pc:sldChg chg="modSp add del mod">
        <pc:chgData name="Thomas Stensitzki" userId="75cafe6b-2f2a-469b-85c4-eec3b9c972ba" providerId="ADAL" clId="{CC54F8A9-7FC0-4CB0-B32E-A2A3196CB257}" dt="2020-11-12T19:11:13.100" v="52"/>
        <pc:sldMkLst>
          <pc:docMk/>
          <pc:sldMk cId="2855324227" sldId="257"/>
        </pc:sldMkLst>
        <pc:graphicFrameChg chg="mod modGraphic">
          <ac:chgData name="Thomas Stensitzki" userId="75cafe6b-2f2a-469b-85c4-eec3b9c972ba" providerId="ADAL" clId="{CC54F8A9-7FC0-4CB0-B32E-A2A3196CB257}" dt="2020-11-12T19:11:13.100" v="52"/>
          <ac:graphicFrameMkLst>
            <pc:docMk/>
            <pc:sldMk cId="2855324227" sldId="257"/>
            <ac:graphicFrameMk id="6" creationId="{0F955DCC-462D-431D-BBDE-26F10687D590}"/>
          </ac:graphicFrameMkLst>
        </pc:graphicFrameChg>
      </pc:sldChg>
      <pc:sldChg chg="modSp mod">
        <pc:chgData name="Thomas Stensitzki" userId="75cafe6b-2f2a-469b-85c4-eec3b9c972ba" providerId="ADAL" clId="{CC54F8A9-7FC0-4CB0-B32E-A2A3196CB257}" dt="2020-11-10T19:12:45.211" v="23" actId="6549"/>
        <pc:sldMkLst>
          <pc:docMk/>
          <pc:sldMk cId="2698998357" sldId="260"/>
        </pc:sldMkLst>
        <pc:spChg chg="mod">
          <ac:chgData name="Thomas Stensitzki" userId="75cafe6b-2f2a-469b-85c4-eec3b9c972ba" providerId="ADAL" clId="{CC54F8A9-7FC0-4CB0-B32E-A2A3196CB257}" dt="2020-11-10T19:12:45.211" v="23" actId="6549"/>
          <ac:spMkLst>
            <pc:docMk/>
            <pc:sldMk cId="2698998357" sldId="260"/>
            <ac:spMk id="5" creationId="{F3459BE7-1731-4733-A912-12977C68CFD6}"/>
          </ac:spMkLst>
        </pc:spChg>
      </pc:sldChg>
      <pc:sldChg chg="addSp delSp mod">
        <pc:chgData name="Thomas Stensitzki" userId="75cafe6b-2f2a-469b-85c4-eec3b9c972ba" providerId="ADAL" clId="{CC54F8A9-7FC0-4CB0-B32E-A2A3196CB257}" dt="2020-11-12T18:18:08.525" v="27" actId="22"/>
        <pc:sldMkLst>
          <pc:docMk/>
          <pc:sldMk cId="466045460" sldId="296"/>
        </pc:sldMkLst>
        <pc:spChg chg="add del">
          <ac:chgData name="Thomas Stensitzki" userId="75cafe6b-2f2a-469b-85c4-eec3b9c972ba" providerId="ADAL" clId="{CC54F8A9-7FC0-4CB0-B32E-A2A3196CB257}" dt="2020-11-12T18:18:08.525" v="27" actId="22"/>
          <ac:spMkLst>
            <pc:docMk/>
            <pc:sldMk cId="466045460" sldId="296"/>
            <ac:spMk id="5" creationId="{18743737-D4F6-4765-ADA6-F2A5A1B799B1}"/>
          </ac:spMkLst>
        </pc:spChg>
      </pc:sldChg>
      <pc:sldChg chg="del mod modShow">
        <pc:chgData name="Thomas Stensitzki" userId="75cafe6b-2f2a-469b-85c4-eec3b9c972ba" providerId="ADAL" clId="{CC54F8A9-7FC0-4CB0-B32E-A2A3196CB257}" dt="2020-11-12T18:17:34.922" v="25" actId="2696"/>
        <pc:sldMkLst>
          <pc:docMk/>
          <pc:sldMk cId="3714862591" sldId="351"/>
        </pc:sldMkLst>
      </pc:sldChg>
      <pc:sldChg chg="modSp add mod ord">
        <pc:chgData name="Thomas Stensitzki" userId="75cafe6b-2f2a-469b-85c4-eec3b9c972ba" providerId="ADAL" clId="{CC54F8A9-7FC0-4CB0-B32E-A2A3196CB257}" dt="2020-11-12T19:10:30.813" v="50" actId="20577"/>
        <pc:sldMkLst>
          <pc:docMk/>
          <pc:sldMk cId="838709494" sldId="376"/>
        </pc:sldMkLst>
        <pc:graphicFrameChg chg="modGraphic">
          <ac:chgData name="Thomas Stensitzki" userId="75cafe6b-2f2a-469b-85c4-eec3b9c972ba" providerId="ADAL" clId="{CC54F8A9-7FC0-4CB0-B32E-A2A3196CB257}" dt="2020-11-12T19:10:30.813" v="50" actId="20577"/>
          <ac:graphicFrameMkLst>
            <pc:docMk/>
            <pc:sldMk cId="838709494" sldId="376"/>
            <ac:graphicFrameMk id="6" creationId="{0F955DCC-462D-431D-BBDE-26F10687D590}"/>
          </ac:graphicFrameMkLst>
        </pc:graphicFrameChg>
      </pc:sldChg>
    </pc:docChg>
  </pc:docChgLst>
  <pc:docChgLst>
    <pc:chgData name="Thomas Stensitzki" userId="75cafe6b-2f2a-469b-85c4-eec3b9c972ba" providerId="ADAL" clId="{732483C3-CB0C-4598-9DB1-778FE3877DE7}"/>
    <pc:docChg chg="undo custSel addSld delSld modSld sldOrd addSection modSection">
      <pc:chgData name="Thomas Stensitzki" userId="75cafe6b-2f2a-469b-85c4-eec3b9c972ba" providerId="ADAL" clId="{732483C3-CB0C-4598-9DB1-778FE3877DE7}" dt="2022-02-17T15:59:12.602" v="1969" actId="1076"/>
      <pc:docMkLst>
        <pc:docMk/>
      </pc:docMkLst>
      <pc:sldChg chg="modSp mod modTransition">
        <pc:chgData name="Thomas Stensitzki" userId="75cafe6b-2f2a-469b-85c4-eec3b9c972ba" providerId="ADAL" clId="{732483C3-CB0C-4598-9DB1-778FE3877DE7}" dt="2022-02-16T13:35:41.009" v="1677"/>
        <pc:sldMkLst>
          <pc:docMk/>
          <pc:sldMk cId="671489701" sldId="256"/>
        </pc:sldMkLst>
        <pc:spChg chg="mod">
          <ac:chgData name="Thomas Stensitzki" userId="75cafe6b-2f2a-469b-85c4-eec3b9c972ba" providerId="ADAL" clId="{732483C3-CB0C-4598-9DB1-778FE3877DE7}" dt="2022-02-13T12:22:51.290" v="50" actId="113"/>
          <ac:spMkLst>
            <pc:docMk/>
            <pc:sldMk cId="671489701" sldId="256"/>
            <ac:spMk id="2" creationId="{86A4A9C3-88F1-47B1-832C-DF14CF7A00CF}"/>
          </ac:spMkLst>
        </pc:spChg>
        <pc:spChg chg="mod">
          <ac:chgData name="Thomas Stensitzki" userId="75cafe6b-2f2a-469b-85c4-eec3b9c972ba" providerId="ADAL" clId="{732483C3-CB0C-4598-9DB1-778FE3877DE7}" dt="2022-02-13T12:23:22.759" v="51" actId="113"/>
          <ac:spMkLst>
            <pc:docMk/>
            <pc:sldMk cId="671489701" sldId="256"/>
            <ac:spMk id="3" creationId="{CBA95633-B02D-4A15-A8B1-A38E0A70FD27}"/>
          </ac:spMkLst>
        </pc:spChg>
      </pc:sldChg>
      <pc:sldChg chg="addSp delSp modSp mod modTransition">
        <pc:chgData name="Thomas Stensitzki" userId="75cafe6b-2f2a-469b-85c4-eec3b9c972ba" providerId="ADAL" clId="{732483C3-CB0C-4598-9DB1-778FE3877DE7}" dt="2022-02-17T15:59:12.602" v="1969" actId="1076"/>
        <pc:sldMkLst>
          <pc:docMk/>
          <pc:sldMk cId="2855324227" sldId="257"/>
        </pc:sldMkLst>
        <pc:spChg chg="mod">
          <ac:chgData name="Thomas Stensitzki" userId="75cafe6b-2f2a-469b-85c4-eec3b9c972ba" providerId="ADAL" clId="{732483C3-CB0C-4598-9DB1-778FE3877DE7}" dt="2022-02-16T13:31:32.696" v="1597"/>
          <ac:spMkLst>
            <pc:docMk/>
            <pc:sldMk cId="2855324227" sldId="257"/>
            <ac:spMk id="11" creationId="{5F7E2A8E-3488-43CE-AFB7-0DE0FE9942EC}"/>
          </ac:spMkLst>
        </pc:spChg>
        <pc:spChg chg="mod">
          <ac:chgData name="Thomas Stensitzki" userId="75cafe6b-2f2a-469b-85c4-eec3b9c972ba" providerId="ADAL" clId="{732483C3-CB0C-4598-9DB1-778FE3877DE7}" dt="2022-02-17T15:59:01.053" v="1967"/>
          <ac:spMkLst>
            <pc:docMk/>
            <pc:sldMk cId="2855324227" sldId="257"/>
            <ac:spMk id="11" creationId="{E79462DF-B80C-4577-A7E2-5A5070DE1A39}"/>
          </ac:spMkLst>
        </pc:spChg>
        <pc:spChg chg="mod">
          <ac:chgData name="Thomas Stensitzki" userId="75cafe6b-2f2a-469b-85c4-eec3b9c972ba" providerId="ADAL" clId="{732483C3-CB0C-4598-9DB1-778FE3877DE7}" dt="2022-02-17T15:59:01.053" v="1967"/>
          <ac:spMkLst>
            <pc:docMk/>
            <pc:sldMk cId="2855324227" sldId="257"/>
            <ac:spMk id="12" creationId="{2CBD1460-E995-4D48-A0A3-9B7E8FFC6E73}"/>
          </ac:spMkLst>
        </pc:spChg>
        <pc:spChg chg="mod">
          <ac:chgData name="Thomas Stensitzki" userId="75cafe6b-2f2a-469b-85c4-eec3b9c972ba" providerId="ADAL" clId="{732483C3-CB0C-4598-9DB1-778FE3877DE7}" dt="2022-02-16T13:31:32.696" v="1597"/>
          <ac:spMkLst>
            <pc:docMk/>
            <pc:sldMk cId="2855324227" sldId="257"/>
            <ac:spMk id="12" creationId="{B66D9E92-293C-402F-A9E1-9822A1F2DDE3}"/>
          </ac:spMkLst>
        </pc:spChg>
        <pc:grpChg chg="add del mod">
          <ac:chgData name="Thomas Stensitzki" userId="75cafe6b-2f2a-469b-85c4-eec3b9c972ba" providerId="ADAL" clId="{732483C3-CB0C-4598-9DB1-778FE3877DE7}" dt="2022-02-16T13:32:31.835" v="1606" actId="478"/>
          <ac:grpSpMkLst>
            <pc:docMk/>
            <pc:sldMk cId="2855324227" sldId="257"/>
            <ac:grpSpMk id="10" creationId="{16102D12-CA97-459F-9875-C86808FBFBEB}"/>
          </ac:grpSpMkLst>
        </pc:grpChg>
        <pc:grpChg chg="add mod">
          <ac:chgData name="Thomas Stensitzki" userId="75cafe6b-2f2a-469b-85c4-eec3b9c972ba" providerId="ADAL" clId="{732483C3-CB0C-4598-9DB1-778FE3877DE7}" dt="2022-02-17T15:59:12.602" v="1969" actId="1076"/>
          <ac:grpSpMkLst>
            <pc:docMk/>
            <pc:sldMk cId="2855324227" sldId="257"/>
            <ac:grpSpMk id="10" creationId="{D2AA4FDE-6B43-48F3-A5F5-5B79619A7E68}"/>
          </ac:grpSpMkLst>
        </pc:grpChg>
        <pc:graphicFrameChg chg="mod modGraphic">
          <ac:chgData name="Thomas Stensitzki" userId="75cafe6b-2f2a-469b-85c4-eec3b9c972ba" providerId="ADAL" clId="{732483C3-CB0C-4598-9DB1-778FE3877DE7}" dt="2022-02-13T12:25:25.350" v="63"/>
          <ac:graphicFrameMkLst>
            <pc:docMk/>
            <pc:sldMk cId="2855324227" sldId="257"/>
            <ac:graphicFrameMk id="6" creationId="{0F955DCC-462D-431D-BBDE-26F10687D590}"/>
          </ac:graphicFrameMkLst>
        </pc:graphicFrameChg>
        <pc:picChg chg="add del mod">
          <ac:chgData name="Thomas Stensitzki" userId="75cafe6b-2f2a-469b-85c4-eec3b9c972ba" providerId="ADAL" clId="{732483C3-CB0C-4598-9DB1-778FE3877DE7}" dt="2022-02-16T13:32:33.009" v="1607" actId="478"/>
          <ac:picMkLst>
            <pc:docMk/>
            <pc:sldMk cId="2855324227" sldId="257"/>
            <ac:picMk id="4" creationId="{69EB1147-1A9E-4968-9B6D-4419C751595B}"/>
          </ac:picMkLst>
        </pc:picChg>
        <pc:picChg chg="add del mod">
          <ac:chgData name="Thomas Stensitzki" userId="75cafe6b-2f2a-469b-85c4-eec3b9c972ba" providerId="ADAL" clId="{732483C3-CB0C-4598-9DB1-778FE3877DE7}" dt="2022-02-16T13:32:01.981" v="1601" actId="478"/>
          <ac:picMkLst>
            <pc:docMk/>
            <pc:sldMk cId="2855324227" sldId="257"/>
            <ac:picMk id="14" creationId="{6E278E7A-A6E6-47E7-9D1F-FF803ED76CF6}"/>
          </ac:picMkLst>
        </pc:picChg>
      </pc:sldChg>
      <pc:sldChg chg="modSp mod modTransition">
        <pc:chgData name="Thomas Stensitzki" userId="75cafe6b-2f2a-469b-85c4-eec3b9c972ba" providerId="ADAL" clId="{732483C3-CB0C-4598-9DB1-778FE3877DE7}" dt="2022-02-16T13:35:41.009" v="1677"/>
        <pc:sldMkLst>
          <pc:docMk/>
          <pc:sldMk cId="3332792154" sldId="258"/>
        </pc:sldMkLst>
        <pc:spChg chg="mod">
          <ac:chgData name="Thomas Stensitzki" userId="75cafe6b-2f2a-469b-85c4-eec3b9c972ba" providerId="ADAL" clId="{732483C3-CB0C-4598-9DB1-778FE3877DE7}" dt="2022-02-13T12:41:53.547" v="314" actId="6549"/>
          <ac:spMkLst>
            <pc:docMk/>
            <pc:sldMk cId="3332792154" sldId="258"/>
            <ac:spMk id="3" creationId="{3A5A44EB-7FB9-473A-8ED3-C49DDD2E65AB}"/>
          </ac:spMkLst>
        </pc:spChg>
      </pc:sldChg>
      <pc:sldChg chg="modTransition">
        <pc:chgData name="Thomas Stensitzki" userId="75cafe6b-2f2a-469b-85c4-eec3b9c972ba" providerId="ADAL" clId="{732483C3-CB0C-4598-9DB1-778FE3877DE7}" dt="2022-02-16T13:35:41.009" v="1677"/>
        <pc:sldMkLst>
          <pc:docMk/>
          <pc:sldMk cId="1545829058" sldId="259"/>
        </pc:sldMkLst>
      </pc:sldChg>
      <pc:sldChg chg="modSp mod modTransition">
        <pc:chgData name="Thomas Stensitzki" userId="75cafe6b-2f2a-469b-85c4-eec3b9c972ba" providerId="ADAL" clId="{732483C3-CB0C-4598-9DB1-778FE3877DE7}" dt="2022-02-16T13:35:41.009" v="1677"/>
        <pc:sldMkLst>
          <pc:docMk/>
          <pc:sldMk cId="2698998357" sldId="260"/>
        </pc:sldMkLst>
        <pc:spChg chg="mod">
          <ac:chgData name="Thomas Stensitzki" userId="75cafe6b-2f2a-469b-85c4-eec3b9c972ba" providerId="ADAL" clId="{732483C3-CB0C-4598-9DB1-778FE3877DE7}" dt="2022-02-13T12:27:18.416" v="64"/>
          <ac:spMkLst>
            <pc:docMk/>
            <pc:sldMk cId="2698998357" sldId="260"/>
            <ac:spMk id="4" creationId="{F3A15CBD-C746-44A3-A4F0-4898CE2F02E6}"/>
          </ac:spMkLst>
        </pc:spChg>
        <pc:spChg chg="mod">
          <ac:chgData name="Thomas Stensitzki" userId="75cafe6b-2f2a-469b-85c4-eec3b9c972ba" providerId="ADAL" clId="{732483C3-CB0C-4598-9DB1-778FE3877DE7}" dt="2022-02-13T12:28:37.463" v="70" actId="114"/>
          <ac:spMkLst>
            <pc:docMk/>
            <pc:sldMk cId="2698998357" sldId="260"/>
            <ac:spMk id="5" creationId="{F3459BE7-1731-4733-A912-12977C68CFD6}"/>
          </ac:spMkLst>
        </pc:spChg>
      </pc:sldChg>
      <pc:sldChg chg="modSp mod modTransition">
        <pc:chgData name="Thomas Stensitzki" userId="75cafe6b-2f2a-469b-85c4-eec3b9c972ba" providerId="ADAL" clId="{732483C3-CB0C-4598-9DB1-778FE3877DE7}" dt="2022-02-16T13:35:41.009" v="1677"/>
        <pc:sldMkLst>
          <pc:docMk/>
          <pc:sldMk cId="4007670073" sldId="268"/>
        </pc:sldMkLst>
        <pc:spChg chg="mod">
          <ac:chgData name="Thomas Stensitzki" userId="75cafe6b-2f2a-469b-85c4-eec3b9c972ba" providerId="ADAL" clId="{732483C3-CB0C-4598-9DB1-778FE3877DE7}" dt="2022-02-13T12:28:46.343" v="72" actId="20577"/>
          <ac:spMkLst>
            <pc:docMk/>
            <pc:sldMk cId="4007670073" sldId="268"/>
            <ac:spMk id="5" creationId="{F3459BE7-1731-4733-A912-12977C68CFD6}"/>
          </ac:spMkLst>
        </pc:spChg>
      </pc:sldChg>
      <pc:sldChg chg="modSp add del mod modTransition">
        <pc:chgData name="Thomas Stensitzki" userId="75cafe6b-2f2a-469b-85c4-eec3b9c972ba" providerId="ADAL" clId="{732483C3-CB0C-4598-9DB1-778FE3877DE7}" dt="2022-02-16T13:35:41.009" v="1677"/>
        <pc:sldMkLst>
          <pc:docMk/>
          <pc:sldMk cId="2721051844" sldId="269"/>
        </pc:sldMkLst>
        <pc:spChg chg="mod">
          <ac:chgData name="Thomas Stensitzki" userId="75cafe6b-2f2a-469b-85c4-eec3b9c972ba" providerId="ADAL" clId="{732483C3-CB0C-4598-9DB1-778FE3877DE7}" dt="2022-02-13T12:36:47.285" v="163" actId="20577"/>
          <ac:spMkLst>
            <pc:docMk/>
            <pc:sldMk cId="2721051844" sldId="269"/>
            <ac:spMk id="5" creationId="{C24DACB5-1BEC-4C86-9652-BAFD8DE56FEF}"/>
          </ac:spMkLst>
        </pc:spChg>
      </pc:sldChg>
      <pc:sldChg chg="modTransition">
        <pc:chgData name="Thomas Stensitzki" userId="75cafe6b-2f2a-469b-85c4-eec3b9c972ba" providerId="ADAL" clId="{732483C3-CB0C-4598-9DB1-778FE3877DE7}" dt="2022-02-16T13:35:41.009" v="1677"/>
        <pc:sldMkLst>
          <pc:docMk/>
          <pc:sldMk cId="1928334901" sldId="295"/>
        </pc:sldMkLst>
      </pc:sldChg>
      <pc:sldChg chg="modTransition">
        <pc:chgData name="Thomas Stensitzki" userId="75cafe6b-2f2a-469b-85c4-eec3b9c972ba" providerId="ADAL" clId="{732483C3-CB0C-4598-9DB1-778FE3877DE7}" dt="2022-02-16T13:35:41.009" v="1677"/>
        <pc:sldMkLst>
          <pc:docMk/>
          <pc:sldMk cId="466045460" sldId="296"/>
        </pc:sldMkLst>
      </pc:sldChg>
      <pc:sldChg chg="modSp mod modTransition modShow">
        <pc:chgData name="Thomas Stensitzki" userId="75cafe6b-2f2a-469b-85c4-eec3b9c972ba" providerId="ADAL" clId="{732483C3-CB0C-4598-9DB1-778FE3877DE7}" dt="2022-02-16T13:54:43.015" v="1912" actId="729"/>
        <pc:sldMkLst>
          <pc:docMk/>
          <pc:sldMk cId="53967156" sldId="297"/>
        </pc:sldMkLst>
        <pc:spChg chg="mod">
          <ac:chgData name="Thomas Stensitzki" userId="75cafe6b-2f2a-469b-85c4-eec3b9c972ba" providerId="ADAL" clId="{732483C3-CB0C-4598-9DB1-778FE3877DE7}" dt="2022-02-13T12:38:16.414" v="168" actId="20577"/>
          <ac:spMkLst>
            <pc:docMk/>
            <pc:sldMk cId="53967156" sldId="297"/>
            <ac:spMk id="4" creationId="{F3A15CBD-C746-44A3-A4F0-4898CE2F02E6}"/>
          </ac:spMkLst>
        </pc:spChg>
        <pc:spChg chg="mod">
          <ac:chgData name="Thomas Stensitzki" userId="75cafe6b-2f2a-469b-85c4-eec3b9c972ba" providerId="ADAL" clId="{732483C3-CB0C-4598-9DB1-778FE3877DE7}" dt="2022-02-13T12:38:33.111" v="198" actId="20577"/>
          <ac:spMkLst>
            <pc:docMk/>
            <pc:sldMk cId="53967156" sldId="297"/>
            <ac:spMk id="5" creationId="{F3459BE7-1731-4733-A912-12977C68CFD6}"/>
          </ac:spMkLst>
        </pc:spChg>
      </pc:sldChg>
      <pc:sldChg chg="modTransition">
        <pc:chgData name="Thomas Stensitzki" userId="75cafe6b-2f2a-469b-85c4-eec3b9c972ba" providerId="ADAL" clId="{732483C3-CB0C-4598-9DB1-778FE3877DE7}" dt="2022-02-16T13:35:41.009" v="1677"/>
        <pc:sldMkLst>
          <pc:docMk/>
          <pc:sldMk cId="2814967912" sldId="311"/>
        </pc:sldMkLst>
      </pc:sldChg>
      <pc:sldChg chg="modTransition">
        <pc:chgData name="Thomas Stensitzki" userId="75cafe6b-2f2a-469b-85c4-eec3b9c972ba" providerId="ADAL" clId="{732483C3-CB0C-4598-9DB1-778FE3877DE7}" dt="2022-02-16T13:35:41.009" v="1677"/>
        <pc:sldMkLst>
          <pc:docMk/>
          <pc:sldMk cId="726195275" sldId="313"/>
        </pc:sldMkLst>
      </pc:sldChg>
      <pc:sldChg chg="modSp mod modTransition">
        <pc:chgData name="Thomas Stensitzki" userId="75cafe6b-2f2a-469b-85c4-eec3b9c972ba" providerId="ADAL" clId="{732483C3-CB0C-4598-9DB1-778FE3877DE7}" dt="2022-02-16T13:35:41.009" v="1677"/>
        <pc:sldMkLst>
          <pc:docMk/>
          <pc:sldMk cId="2227487991" sldId="378"/>
        </pc:sldMkLst>
        <pc:spChg chg="mod">
          <ac:chgData name="Thomas Stensitzki" userId="75cafe6b-2f2a-469b-85c4-eec3b9c972ba" providerId="ADAL" clId="{732483C3-CB0C-4598-9DB1-778FE3877DE7}" dt="2022-02-14T11:33:44.170" v="1247" actId="1076"/>
          <ac:spMkLst>
            <pc:docMk/>
            <pc:sldMk cId="2227487991" sldId="378"/>
            <ac:spMk id="2" creationId="{909DC09D-B9A6-4493-9A72-1CA7ECB1F5CA}"/>
          </ac:spMkLst>
        </pc:spChg>
        <pc:spChg chg="mod">
          <ac:chgData name="Thomas Stensitzki" userId="75cafe6b-2f2a-469b-85c4-eec3b9c972ba" providerId="ADAL" clId="{732483C3-CB0C-4598-9DB1-778FE3877DE7}" dt="2022-02-14T11:32:58.007" v="1240" actId="255"/>
          <ac:spMkLst>
            <pc:docMk/>
            <pc:sldMk cId="2227487991" sldId="378"/>
            <ac:spMk id="5" creationId="{C24DACB5-1BEC-4C86-9652-BAFD8DE56FEF}"/>
          </ac:spMkLst>
        </pc:spChg>
      </pc:sldChg>
      <pc:sldChg chg="modTransition">
        <pc:chgData name="Thomas Stensitzki" userId="75cafe6b-2f2a-469b-85c4-eec3b9c972ba" providerId="ADAL" clId="{732483C3-CB0C-4598-9DB1-778FE3877DE7}" dt="2022-02-16T13:35:41.009" v="1677"/>
        <pc:sldMkLst>
          <pc:docMk/>
          <pc:sldMk cId="2923837414" sldId="513"/>
        </pc:sldMkLst>
      </pc:sldChg>
      <pc:sldChg chg="modTransition">
        <pc:chgData name="Thomas Stensitzki" userId="75cafe6b-2f2a-469b-85c4-eec3b9c972ba" providerId="ADAL" clId="{732483C3-CB0C-4598-9DB1-778FE3877DE7}" dt="2022-02-16T13:35:41.009" v="1677"/>
        <pc:sldMkLst>
          <pc:docMk/>
          <pc:sldMk cId="2395924320" sldId="514"/>
        </pc:sldMkLst>
      </pc:sldChg>
      <pc:sldChg chg="modSp mod modTransition modNotesTx">
        <pc:chgData name="Thomas Stensitzki" userId="75cafe6b-2f2a-469b-85c4-eec3b9c972ba" providerId="ADAL" clId="{732483C3-CB0C-4598-9DB1-778FE3877DE7}" dt="2022-02-16T13:52:51.083" v="1895" actId="6549"/>
        <pc:sldMkLst>
          <pc:docMk/>
          <pc:sldMk cId="3797754622" sldId="515"/>
        </pc:sldMkLst>
        <pc:spChg chg="mod">
          <ac:chgData name="Thomas Stensitzki" userId="75cafe6b-2f2a-469b-85c4-eec3b9c972ba" providerId="ADAL" clId="{732483C3-CB0C-4598-9DB1-778FE3877DE7}" dt="2022-02-16T13:47:59.697" v="1848" actId="1076"/>
          <ac:spMkLst>
            <pc:docMk/>
            <pc:sldMk cId="3797754622" sldId="515"/>
            <ac:spMk id="2" creationId="{909DC09D-B9A6-4493-9A72-1CA7ECB1F5CA}"/>
          </ac:spMkLst>
        </pc:spChg>
        <pc:spChg chg="mod">
          <ac:chgData name="Thomas Stensitzki" userId="75cafe6b-2f2a-469b-85c4-eec3b9c972ba" providerId="ADAL" clId="{732483C3-CB0C-4598-9DB1-778FE3877DE7}" dt="2022-02-14T11:33:21.124" v="1244" actId="255"/>
          <ac:spMkLst>
            <pc:docMk/>
            <pc:sldMk cId="3797754622" sldId="515"/>
            <ac:spMk id="5" creationId="{C24DACB5-1BEC-4C86-9652-BAFD8DE56FEF}"/>
          </ac:spMkLst>
        </pc:spChg>
      </pc:sldChg>
      <pc:sldChg chg="modTransition">
        <pc:chgData name="Thomas Stensitzki" userId="75cafe6b-2f2a-469b-85c4-eec3b9c972ba" providerId="ADAL" clId="{732483C3-CB0C-4598-9DB1-778FE3877DE7}" dt="2022-02-16T13:35:41.009" v="1677"/>
        <pc:sldMkLst>
          <pc:docMk/>
          <pc:sldMk cId="2791634409" sldId="560"/>
        </pc:sldMkLst>
      </pc:sldChg>
      <pc:sldChg chg="modSp mod modTransition">
        <pc:chgData name="Thomas Stensitzki" userId="75cafe6b-2f2a-469b-85c4-eec3b9c972ba" providerId="ADAL" clId="{732483C3-CB0C-4598-9DB1-778FE3877DE7}" dt="2022-02-16T13:58:52.710" v="1966" actId="20577"/>
        <pc:sldMkLst>
          <pc:docMk/>
          <pc:sldMk cId="1728515471" sldId="561"/>
        </pc:sldMkLst>
        <pc:graphicFrameChg chg="mod modGraphic">
          <ac:chgData name="Thomas Stensitzki" userId="75cafe6b-2f2a-469b-85c4-eec3b9c972ba" providerId="ADAL" clId="{732483C3-CB0C-4598-9DB1-778FE3877DE7}" dt="2022-02-16T13:58:52.710" v="1966" actId="20577"/>
          <ac:graphicFrameMkLst>
            <pc:docMk/>
            <pc:sldMk cId="1728515471" sldId="561"/>
            <ac:graphicFrameMk id="4" creationId="{55EDB790-67BC-42E5-B64A-5647620B8383}"/>
          </ac:graphicFrameMkLst>
        </pc:graphicFrameChg>
      </pc:sldChg>
      <pc:sldChg chg="del">
        <pc:chgData name="Thomas Stensitzki" userId="75cafe6b-2f2a-469b-85c4-eec3b9c972ba" providerId="ADAL" clId="{732483C3-CB0C-4598-9DB1-778FE3877DE7}" dt="2022-02-13T12:29:09.990" v="73" actId="47"/>
        <pc:sldMkLst>
          <pc:docMk/>
          <pc:sldMk cId="897532384" sldId="562"/>
        </pc:sldMkLst>
      </pc:sldChg>
      <pc:sldChg chg="del">
        <pc:chgData name="Thomas Stensitzki" userId="75cafe6b-2f2a-469b-85c4-eec3b9c972ba" providerId="ADAL" clId="{732483C3-CB0C-4598-9DB1-778FE3877DE7}" dt="2022-02-13T12:29:09.990" v="73" actId="47"/>
        <pc:sldMkLst>
          <pc:docMk/>
          <pc:sldMk cId="2102933315" sldId="563"/>
        </pc:sldMkLst>
      </pc:sldChg>
      <pc:sldChg chg="del">
        <pc:chgData name="Thomas Stensitzki" userId="75cafe6b-2f2a-469b-85c4-eec3b9c972ba" providerId="ADAL" clId="{732483C3-CB0C-4598-9DB1-778FE3877DE7}" dt="2022-02-13T12:29:09.990" v="73" actId="47"/>
        <pc:sldMkLst>
          <pc:docMk/>
          <pc:sldMk cId="2675026296" sldId="564"/>
        </pc:sldMkLst>
      </pc:sldChg>
      <pc:sldChg chg="del">
        <pc:chgData name="Thomas Stensitzki" userId="75cafe6b-2f2a-469b-85c4-eec3b9c972ba" providerId="ADAL" clId="{732483C3-CB0C-4598-9DB1-778FE3877DE7}" dt="2022-02-13T12:29:09.990" v="73" actId="47"/>
        <pc:sldMkLst>
          <pc:docMk/>
          <pc:sldMk cId="3751554083" sldId="565"/>
        </pc:sldMkLst>
      </pc:sldChg>
      <pc:sldChg chg="del">
        <pc:chgData name="Thomas Stensitzki" userId="75cafe6b-2f2a-469b-85c4-eec3b9c972ba" providerId="ADAL" clId="{732483C3-CB0C-4598-9DB1-778FE3877DE7}" dt="2022-02-13T12:29:09.990" v="73" actId="47"/>
        <pc:sldMkLst>
          <pc:docMk/>
          <pc:sldMk cId="3413303963" sldId="566"/>
        </pc:sldMkLst>
      </pc:sldChg>
      <pc:sldChg chg="modSp mod ord modTransition modNotesTx">
        <pc:chgData name="Thomas Stensitzki" userId="75cafe6b-2f2a-469b-85c4-eec3b9c972ba" providerId="ADAL" clId="{732483C3-CB0C-4598-9DB1-778FE3877DE7}" dt="2022-02-16T13:48:53.982" v="1853"/>
        <pc:sldMkLst>
          <pc:docMk/>
          <pc:sldMk cId="4104137776" sldId="567"/>
        </pc:sldMkLst>
        <pc:spChg chg="mod">
          <ac:chgData name="Thomas Stensitzki" userId="75cafe6b-2f2a-469b-85c4-eec3b9c972ba" providerId="ADAL" clId="{732483C3-CB0C-4598-9DB1-778FE3877DE7}" dt="2022-02-13T12:50:50.841" v="328" actId="20577"/>
          <ac:spMkLst>
            <pc:docMk/>
            <pc:sldMk cId="4104137776" sldId="567"/>
            <ac:spMk id="2" creationId="{EC46AD28-746E-4246-884F-4DAE24C62042}"/>
          </ac:spMkLst>
        </pc:spChg>
        <pc:spChg chg="mod">
          <ac:chgData name="Thomas Stensitzki" userId="75cafe6b-2f2a-469b-85c4-eec3b9c972ba" providerId="ADAL" clId="{732483C3-CB0C-4598-9DB1-778FE3877DE7}" dt="2022-02-13T12:51:14.659" v="333" actId="15"/>
          <ac:spMkLst>
            <pc:docMk/>
            <pc:sldMk cId="4104137776" sldId="567"/>
            <ac:spMk id="3" creationId="{4B4B1B02-433C-4551-A25C-9193BE90D3D9}"/>
          </ac:spMkLst>
        </pc:spChg>
      </pc:sldChg>
      <pc:sldChg chg="modSp new mod modTransition">
        <pc:chgData name="Thomas Stensitzki" userId="75cafe6b-2f2a-469b-85c4-eec3b9c972ba" providerId="ADAL" clId="{732483C3-CB0C-4598-9DB1-778FE3877DE7}" dt="2022-02-16T13:35:41.009" v="1677"/>
        <pc:sldMkLst>
          <pc:docMk/>
          <pc:sldMk cId="2374589673" sldId="568"/>
        </pc:sldMkLst>
        <pc:spChg chg="mod">
          <ac:chgData name="Thomas Stensitzki" userId="75cafe6b-2f2a-469b-85c4-eec3b9c972ba" providerId="ADAL" clId="{732483C3-CB0C-4598-9DB1-778FE3877DE7}" dt="2022-02-13T12:49:26.398" v="319"/>
          <ac:spMkLst>
            <pc:docMk/>
            <pc:sldMk cId="2374589673" sldId="568"/>
            <ac:spMk id="2" creationId="{6A814F1C-A68B-4C48-BFC7-E0C8475DD978}"/>
          </ac:spMkLst>
        </pc:spChg>
        <pc:spChg chg="mod">
          <ac:chgData name="Thomas Stensitzki" userId="75cafe6b-2f2a-469b-85c4-eec3b9c972ba" providerId="ADAL" clId="{732483C3-CB0C-4598-9DB1-778FE3877DE7}" dt="2022-02-16T13:35:25.184" v="1676" actId="20577"/>
          <ac:spMkLst>
            <pc:docMk/>
            <pc:sldMk cId="2374589673" sldId="568"/>
            <ac:spMk id="3" creationId="{4FF3BEF0-B65A-4D8F-9E68-52DE5DDDED8D}"/>
          </ac:spMkLst>
        </pc:spChg>
      </pc:sldChg>
      <pc:sldChg chg="del">
        <pc:chgData name="Thomas Stensitzki" userId="75cafe6b-2f2a-469b-85c4-eec3b9c972ba" providerId="ADAL" clId="{732483C3-CB0C-4598-9DB1-778FE3877DE7}" dt="2022-02-13T12:29:09.990" v="73" actId="47"/>
        <pc:sldMkLst>
          <pc:docMk/>
          <pc:sldMk cId="2906341100" sldId="568"/>
        </pc:sldMkLst>
      </pc:sldChg>
      <pc:sldChg chg="addSp delSp modSp new mod modTransition modNotesTx">
        <pc:chgData name="Thomas Stensitzki" userId="75cafe6b-2f2a-469b-85c4-eec3b9c972ba" providerId="ADAL" clId="{732483C3-CB0C-4598-9DB1-778FE3877DE7}" dt="2022-02-16T13:35:41.009" v="1677"/>
        <pc:sldMkLst>
          <pc:docMk/>
          <pc:sldMk cId="1152622229" sldId="569"/>
        </pc:sldMkLst>
        <pc:spChg chg="mod">
          <ac:chgData name="Thomas Stensitzki" userId="75cafe6b-2f2a-469b-85c4-eec3b9c972ba" providerId="ADAL" clId="{732483C3-CB0C-4598-9DB1-778FE3877DE7}" dt="2022-02-13T12:52:27.868" v="345"/>
          <ac:spMkLst>
            <pc:docMk/>
            <pc:sldMk cId="1152622229" sldId="569"/>
            <ac:spMk id="2" creationId="{D134A1E6-1853-44BA-9137-1BEBEA3C99F0}"/>
          </ac:spMkLst>
        </pc:spChg>
        <pc:spChg chg="del">
          <ac:chgData name="Thomas Stensitzki" userId="75cafe6b-2f2a-469b-85c4-eec3b9c972ba" providerId="ADAL" clId="{732483C3-CB0C-4598-9DB1-778FE3877DE7}" dt="2022-02-13T12:52:55.345" v="346" actId="478"/>
          <ac:spMkLst>
            <pc:docMk/>
            <pc:sldMk cId="1152622229" sldId="569"/>
            <ac:spMk id="3" creationId="{DEDCB31E-113D-46E3-BC44-C4B104FC3C5E}"/>
          </ac:spMkLst>
        </pc:spChg>
        <pc:spChg chg="add del">
          <ac:chgData name="Thomas Stensitzki" userId="75cafe6b-2f2a-469b-85c4-eec3b9c972ba" providerId="ADAL" clId="{732483C3-CB0C-4598-9DB1-778FE3877DE7}" dt="2022-02-13T12:53:00.511" v="348" actId="22"/>
          <ac:spMkLst>
            <pc:docMk/>
            <pc:sldMk cId="1152622229" sldId="569"/>
            <ac:spMk id="5" creationId="{149A395E-84FB-4E0E-A6A6-74CFBAF08561}"/>
          </ac:spMkLst>
        </pc:spChg>
        <pc:spChg chg="add mod">
          <ac:chgData name="Thomas Stensitzki" userId="75cafe6b-2f2a-469b-85c4-eec3b9c972ba" providerId="ADAL" clId="{732483C3-CB0C-4598-9DB1-778FE3877DE7}" dt="2022-02-13T12:54:31.382" v="359" actId="11530"/>
          <ac:spMkLst>
            <pc:docMk/>
            <pc:sldMk cId="1152622229" sldId="569"/>
            <ac:spMk id="7" creationId="{75A56EB6-960B-4016-97A6-CA24652E2B73}"/>
          </ac:spMkLst>
        </pc:spChg>
        <pc:picChg chg="add mod">
          <ac:chgData name="Thomas Stensitzki" userId="75cafe6b-2f2a-469b-85c4-eec3b9c972ba" providerId="ADAL" clId="{732483C3-CB0C-4598-9DB1-778FE3877DE7}" dt="2022-02-13T12:53:37.056" v="352" actId="1440"/>
          <ac:picMkLst>
            <pc:docMk/>
            <pc:sldMk cId="1152622229" sldId="569"/>
            <ac:picMk id="1026" creationId="{17A553F8-26FB-43E5-A033-ACFB8F72AABF}"/>
          </ac:picMkLst>
        </pc:picChg>
      </pc:sldChg>
      <pc:sldChg chg="del">
        <pc:chgData name="Thomas Stensitzki" userId="75cafe6b-2f2a-469b-85c4-eec3b9c972ba" providerId="ADAL" clId="{732483C3-CB0C-4598-9DB1-778FE3877DE7}" dt="2022-02-13T12:29:09.990" v="73" actId="47"/>
        <pc:sldMkLst>
          <pc:docMk/>
          <pc:sldMk cId="3640343721" sldId="569"/>
        </pc:sldMkLst>
      </pc:sldChg>
      <pc:sldChg chg="del">
        <pc:chgData name="Thomas Stensitzki" userId="75cafe6b-2f2a-469b-85c4-eec3b9c972ba" providerId="ADAL" clId="{732483C3-CB0C-4598-9DB1-778FE3877DE7}" dt="2022-02-13T12:29:09.990" v="73" actId="47"/>
        <pc:sldMkLst>
          <pc:docMk/>
          <pc:sldMk cId="1487249929" sldId="570"/>
        </pc:sldMkLst>
      </pc:sldChg>
      <pc:sldChg chg="addSp modSp new mod modTransition modNotesTx">
        <pc:chgData name="Thomas Stensitzki" userId="75cafe6b-2f2a-469b-85c4-eec3b9c972ba" providerId="ADAL" clId="{732483C3-CB0C-4598-9DB1-778FE3877DE7}" dt="2022-02-16T13:35:41.009" v="1677"/>
        <pc:sldMkLst>
          <pc:docMk/>
          <pc:sldMk cId="1687430561" sldId="570"/>
        </pc:sldMkLst>
        <pc:spChg chg="mod">
          <ac:chgData name="Thomas Stensitzki" userId="75cafe6b-2f2a-469b-85c4-eec3b9c972ba" providerId="ADAL" clId="{732483C3-CB0C-4598-9DB1-778FE3877DE7}" dt="2022-02-13T12:59:30.721" v="463" actId="1076"/>
          <ac:spMkLst>
            <pc:docMk/>
            <pc:sldMk cId="1687430561" sldId="570"/>
            <ac:spMk id="2" creationId="{B65A418D-D640-48C7-A300-246643E23BDE}"/>
          </ac:spMkLst>
        </pc:spChg>
        <pc:spChg chg="mod">
          <ac:chgData name="Thomas Stensitzki" userId="75cafe6b-2f2a-469b-85c4-eec3b9c972ba" providerId="ADAL" clId="{732483C3-CB0C-4598-9DB1-778FE3877DE7}" dt="2022-02-13T12:59:15.099" v="460" actId="6549"/>
          <ac:spMkLst>
            <pc:docMk/>
            <pc:sldMk cId="1687430561" sldId="570"/>
            <ac:spMk id="3" creationId="{700F3494-0841-4002-904A-7AC9949D6AF0}"/>
          </ac:spMkLst>
        </pc:spChg>
        <pc:picChg chg="add mod">
          <ac:chgData name="Thomas Stensitzki" userId="75cafe6b-2f2a-469b-85c4-eec3b9c972ba" providerId="ADAL" clId="{732483C3-CB0C-4598-9DB1-778FE3877DE7}" dt="2022-02-13T12:59:44.152" v="465" actId="1440"/>
          <ac:picMkLst>
            <pc:docMk/>
            <pc:sldMk cId="1687430561" sldId="570"/>
            <ac:picMk id="2050" creationId="{0C202E6E-91EF-4C4D-9DF6-2046E7E2816F}"/>
          </ac:picMkLst>
        </pc:picChg>
      </pc:sldChg>
      <pc:sldChg chg="del">
        <pc:chgData name="Thomas Stensitzki" userId="75cafe6b-2f2a-469b-85c4-eec3b9c972ba" providerId="ADAL" clId="{732483C3-CB0C-4598-9DB1-778FE3877DE7}" dt="2022-02-13T12:29:17.530" v="74" actId="47"/>
        <pc:sldMkLst>
          <pc:docMk/>
          <pc:sldMk cId="3439814073" sldId="571"/>
        </pc:sldMkLst>
      </pc:sldChg>
      <pc:sldChg chg="modSp new mod modTransition modNotesTx">
        <pc:chgData name="Thomas Stensitzki" userId="75cafe6b-2f2a-469b-85c4-eec3b9c972ba" providerId="ADAL" clId="{732483C3-CB0C-4598-9DB1-778FE3877DE7}" dt="2022-02-16T13:35:41.009" v="1677"/>
        <pc:sldMkLst>
          <pc:docMk/>
          <pc:sldMk cId="3500137736" sldId="571"/>
        </pc:sldMkLst>
        <pc:spChg chg="mod">
          <ac:chgData name="Thomas Stensitzki" userId="75cafe6b-2f2a-469b-85c4-eec3b9c972ba" providerId="ADAL" clId="{732483C3-CB0C-4598-9DB1-778FE3877DE7}" dt="2022-02-13T13:01:25.016" v="476"/>
          <ac:spMkLst>
            <pc:docMk/>
            <pc:sldMk cId="3500137736" sldId="571"/>
            <ac:spMk id="2" creationId="{72018619-2CAF-432E-A6A8-ECD748C02E56}"/>
          </ac:spMkLst>
        </pc:spChg>
        <pc:spChg chg="mod">
          <ac:chgData name="Thomas Stensitzki" userId="75cafe6b-2f2a-469b-85c4-eec3b9c972ba" providerId="ADAL" clId="{732483C3-CB0C-4598-9DB1-778FE3877DE7}" dt="2022-02-13T13:02:16.429" v="477"/>
          <ac:spMkLst>
            <pc:docMk/>
            <pc:sldMk cId="3500137736" sldId="571"/>
            <ac:spMk id="3" creationId="{A4F1D448-84D0-4496-9C85-0BA3EE3C11D8}"/>
          </ac:spMkLst>
        </pc:spChg>
      </pc:sldChg>
      <pc:sldChg chg="modSp new mod modTransition modNotesTx">
        <pc:chgData name="Thomas Stensitzki" userId="75cafe6b-2f2a-469b-85c4-eec3b9c972ba" providerId="ADAL" clId="{732483C3-CB0C-4598-9DB1-778FE3877DE7}" dt="2022-02-16T13:37:00.310" v="1735" actId="20577"/>
        <pc:sldMkLst>
          <pc:docMk/>
          <pc:sldMk cId="3650339848" sldId="572"/>
        </pc:sldMkLst>
        <pc:spChg chg="mod">
          <ac:chgData name="Thomas Stensitzki" userId="75cafe6b-2f2a-469b-85c4-eec3b9c972ba" providerId="ADAL" clId="{732483C3-CB0C-4598-9DB1-778FE3877DE7}" dt="2022-02-13T13:03:23.173" v="485"/>
          <ac:spMkLst>
            <pc:docMk/>
            <pc:sldMk cId="3650339848" sldId="572"/>
            <ac:spMk id="2" creationId="{4AF704F4-5793-49CA-9C72-9AB75DFEFCA3}"/>
          </ac:spMkLst>
        </pc:spChg>
        <pc:spChg chg="mod">
          <ac:chgData name="Thomas Stensitzki" userId="75cafe6b-2f2a-469b-85c4-eec3b9c972ba" providerId="ADAL" clId="{732483C3-CB0C-4598-9DB1-778FE3877DE7}" dt="2022-02-16T13:37:00.310" v="1735" actId="20577"/>
          <ac:spMkLst>
            <pc:docMk/>
            <pc:sldMk cId="3650339848" sldId="572"/>
            <ac:spMk id="3" creationId="{FB4F1D8E-EA0D-4E76-891B-10A0B7D3A069}"/>
          </ac:spMkLst>
        </pc:spChg>
      </pc:sldChg>
      <pc:sldChg chg="del">
        <pc:chgData name="Thomas Stensitzki" userId="75cafe6b-2f2a-469b-85c4-eec3b9c972ba" providerId="ADAL" clId="{732483C3-CB0C-4598-9DB1-778FE3877DE7}" dt="2022-02-13T12:29:48.194" v="77" actId="47"/>
        <pc:sldMkLst>
          <pc:docMk/>
          <pc:sldMk cId="3856037473" sldId="572"/>
        </pc:sldMkLst>
      </pc:sldChg>
      <pc:sldChg chg="del">
        <pc:chgData name="Thomas Stensitzki" userId="75cafe6b-2f2a-469b-85c4-eec3b9c972ba" providerId="ADAL" clId="{732483C3-CB0C-4598-9DB1-778FE3877DE7}" dt="2022-02-13T12:29:09.990" v="73" actId="47"/>
        <pc:sldMkLst>
          <pc:docMk/>
          <pc:sldMk cId="438806011" sldId="573"/>
        </pc:sldMkLst>
      </pc:sldChg>
      <pc:sldChg chg="addSp delSp modSp new mod modTransition">
        <pc:chgData name="Thomas Stensitzki" userId="75cafe6b-2f2a-469b-85c4-eec3b9c972ba" providerId="ADAL" clId="{732483C3-CB0C-4598-9DB1-778FE3877DE7}" dt="2022-02-16T13:35:41.009" v="1677"/>
        <pc:sldMkLst>
          <pc:docMk/>
          <pc:sldMk cId="1013366872" sldId="573"/>
        </pc:sldMkLst>
        <pc:spChg chg="mod">
          <ac:chgData name="Thomas Stensitzki" userId="75cafe6b-2f2a-469b-85c4-eec3b9c972ba" providerId="ADAL" clId="{732483C3-CB0C-4598-9DB1-778FE3877DE7}" dt="2022-02-13T13:08:48.738" v="585"/>
          <ac:spMkLst>
            <pc:docMk/>
            <pc:sldMk cId="1013366872" sldId="573"/>
            <ac:spMk id="2" creationId="{529C4F4D-6397-41DA-944A-CF3D73EDBDF4}"/>
          </ac:spMkLst>
        </pc:spChg>
        <pc:spChg chg="del">
          <ac:chgData name="Thomas Stensitzki" userId="75cafe6b-2f2a-469b-85c4-eec3b9c972ba" providerId="ADAL" clId="{732483C3-CB0C-4598-9DB1-778FE3877DE7}" dt="2022-02-13T13:09:09.901" v="586" actId="478"/>
          <ac:spMkLst>
            <pc:docMk/>
            <pc:sldMk cId="1013366872" sldId="573"/>
            <ac:spMk id="3" creationId="{F5CBA397-74A1-4F37-8C68-56FA72B7281E}"/>
          </ac:spMkLst>
        </pc:spChg>
        <pc:spChg chg="add mod">
          <ac:chgData name="Thomas Stensitzki" userId="75cafe6b-2f2a-469b-85c4-eec3b9c972ba" providerId="ADAL" clId="{732483C3-CB0C-4598-9DB1-778FE3877DE7}" dt="2022-02-13T13:09:52.727" v="593" actId="14100"/>
          <ac:spMkLst>
            <pc:docMk/>
            <pc:sldMk cId="1013366872" sldId="573"/>
            <ac:spMk id="5" creationId="{AF2206FE-E125-4BB8-A4FB-6790C85E456D}"/>
          </ac:spMkLst>
        </pc:spChg>
        <pc:picChg chg="add mod">
          <ac:chgData name="Thomas Stensitzki" userId="75cafe6b-2f2a-469b-85c4-eec3b9c972ba" providerId="ADAL" clId="{732483C3-CB0C-4598-9DB1-778FE3877DE7}" dt="2022-02-13T13:09:29.785" v="590" actId="1440"/>
          <ac:picMkLst>
            <pc:docMk/>
            <pc:sldMk cId="1013366872" sldId="573"/>
            <ac:picMk id="3074" creationId="{D6F0604D-887C-4CCF-AD31-4C8A7DFFC46A}"/>
          </ac:picMkLst>
        </pc:picChg>
      </pc:sldChg>
      <pc:sldChg chg="del">
        <pc:chgData name="Thomas Stensitzki" userId="75cafe6b-2f2a-469b-85c4-eec3b9c972ba" providerId="ADAL" clId="{732483C3-CB0C-4598-9DB1-778FE3877DE7}" dt="2022-02-13T12:29:09.990" v="73" actId="47"/>
        <pc:sldMkLst>
          <pc:docMk/>
          <pc:sldMk cId="1351629711" sldId="574"/>
        </pc:sldMkLst>
      </pc:sldChg>
      <pc:sldChg chg="addSp modSp new mod modTransition">
        <pc:chgData name="Thomas Stensitzki" userId="75cafe6b-2f2a-469b-85c4-eec3b9c972ba" providerId="ADAL" clId="{732483C3-CB0C-4598-9DB1-778FE3877DE7}" dt="2022-02-16T13:39:26.308" v="1796" actId="20577"/>
        <pc:sldMkLst>
          <pc:docMk/>
          <pc:sldMk cId="3064786489" sldId="574"/>
        </pc:sldMkLst>
        <pc:spChg chg="mod">
          <ac:chgData name="Thomas Stensitzki" userId="75cafe6b-2f2a-469b-85c4-eec3b9c972ba" providerId="ADAL" clId="{732483C3-CB0C-4598-9DB1-778FE3877DE7}" dt="2022-02-13T13:36:27.855" v="621"/>
          <ac:spMkLst>
            <pc:docMk/>
            <pc:sldMk cId="3064786489" sldId="574"/>
            <ac:spMk id="2" creationId="{FBC6064E-5EE8-453C-8B3F-2CD673C03B44}"/>
          </ac:spMkLst>
        </pc:spChg>
        <pc:spChg chg="mod">
          <ac:chgData name="Thomas Stensitzki" userId="75cafe6b-2f2a-469b-85c4-eec3b9c972ba" providerId="ADAL" clId="{732483C3-CB0C-4598-9DB1-778FE3877DE7}" dt="2022-02-16T13:39:26.308" v="1796" actId="20577"/>
          <ac:spMkLst>
            <pc:docMk/>
            <pc:sldMk cId="3064786489" sldId="574"/>
            <ac:spMk id="3" creationId="{E4843152-CFE7-423B-860D-D9674DAF34EE}"/>
          </ac:spMkLst>
        </pc:spChg>
        <pc:picChg chg="add mod">
          <ac:chgData name="Thomas Stensitzki" userId="75cafe6b-2f2a-469b-85c4-eec3b9c972ba" providerId="ADAL" clId="{732483C3-CB0C-4598-9DB1-778FE3877DE7}" dt="2022-02-16T13:39:02.539" v="1792" actId="1440"/>
          <ac:picMkLst>
            <pc:docMk/>
            <pc:sldMk cId="3064786489" sldId="574"/>
            <ac:picMk id="4098" creationId="{9E78F526-137A-4B35-A6B9-0E97739C21F4}"/>
          </ac:picMkLst>
        </pc:picChg>
      </pc:sldChg>
      <pc:sldChg chg="del">
        <pc:chgData name="Thomas Stensitzki" userId="75cafe6b-2f2a-469b-85c4-eec3b9c972ba" providerId="ADAL" clId="{732483C3-CB0C-4598-9DB1-778FE3877DE7}" dt="2022-02-13T12:29:09.990" v="73" actId="47"/>
        <pc:sldMkLst>
          <pc:docMk/>
          <pc:sldMk cId="482620437" sldId="575"/>
        </pc:sldMkLst>
      </pc:sldChg>
      <pc:sldChg chg="modSp add mod ord modTransition">
        <pc:chgData name="Thomas Stensitzki" userId="75cafe6b-2f2a-469b-85c4-eec3b9c972ba" providerId="ADAL" clId="{732483C3-CB0C-4598-9DB1-778FE3877DE7}" dt="2022-02-16T13:35:41.009" v="1677"/>
        <pc:sldMkLst>
          <pc:docMk/>
          <pc:sldMk cId="2959338283" sldId="575"/>
        </pc:sldMkLst>
        <pc:spChg chg="mod">
          <ac:chgData name="Thomas Stensitzki" userId="75cafe6b-2f2a-469b-85c4-eec3b9c972ba" providerId="ADAL" clId="{732483C3-CB0C-4598-9DB1-778FE3877DE7}" dt="2022-02-14T11:34:16.007" v="1269" actId="1035"/>
          <ac:spMkLst>
            <pc:docMk/>
            <pc:sldMk cId="2959338283" sldId="575"/>
            <ac:spMk id="2" creationId="{909DC09D-B9A6-4493-9A72-1CA7ECB1F5CA}"/>
          </ac:spMkLst>
        </pc:spChg>
        <pc:spChg chg="mod">
          <ac:chgData name="Thomas Stensitzki" userId="75cafe6b-2f2a-469b-85c4-eec3b9c972ba" providerId="ADAL" clId="{732483C3-CB0C-4598-9DB1-778FE3877DE7}" dt="2022-02-14T08:51:53" v="1204"/>
          <ac:spMkLst>
            <pc:docMk/>
            <pc:sldMk cId="2959338283" sldId="575"/>
            <ac:spMk id="5" creationId="{C24DACB5-1BEC-4C86-9652-BAFD8DE56FEF}"/>
          </ac:spMkLst>
        </pc:spChg>
      </pc:sldChg>
      <pc:sldChg chg="addSp delSp modSp new mod modTransition modAnim modNotesTx">
        <pc:chgData name="Thomas Stensitzki" userId="75cafe6b-2f2a-469b-85c4-eec3b9c972ba" providerId="ADAL" clId="{732483C3-CB0C-4598-9DB1-778FE3877DE7}" dt="2022-02-16T13:40:46.227" v="1802" actId="1076"/>
        <pc:sldMkLst>
          <pc:docMk/>
          <pc:sldMk cId="267886642" sldId="576"/>
        </pc:sldMkLst>
        <pc:spChg chg="mod">
          <ac:chgData name="Thomas Stensitzki" userId="75cafe6b-2f2a-469b-85c4-eec3b9c972ba" providerId="ADAL" clId="{732483C3-CB0C-4598-9DB1-778FE3877DE7}" dt="2022-02-13T13:38:41.418" v="651"/>
          <ac:spMkLst>
            <pc:docMk/>
            <pc:sldMk cId="267886642" sldId="576"/>
            <ac:spMk id="2" creationId="{89843AE1-87BD-4263-8527-5A5117F6CE06}"/>
          </ac:spMkLst>
        </pc:spChg>
        <pc:spChg chg="del">
          <ac:chgData name="Thomas Stensitzki" userId="75cafe6b-2f2a-469b-85c4-eec3b9c972ba" providerId="ADAL" clId="{732483C3-CB0C-4598-9DB1-778FE3877DE7}" dt="2022-02-13T13:39:03.050" v="653" actId="478"/>
          <ac:spMkLst>
            <pc:docMk/>
            <pc:sldMk cId="267886642" sldId="576"/>
            <ac:spMk id="3" creationId="{CE4850BA-55A8-4DFD-A73A-C49ADEA45D9E}"/>
          </ac:spMkLst>
        </pc:spChg>
        <pc:spChg chg="add mod">
          <ac:chgData name="Thomas Stensitzki" userId="75cafe6b-2f2a-469b-85c4-eec3b9c972ba" providerId="ADAL" clId="{732483C3-CB0C-4598-9DB1-778FE3877DE7}" dt="2022-02-16T13:40:36.290" v="1801" actId="14100"/>
          <ac:spMkLst>
            <pc:docMk/>
            <pc:sldMk cId="267886642" sldId="576"/>
            <ac:spMk id="5" creationId="{DB51CC4D-58A1-41A1-8B67-9B71EF6CFE7A}"/>
          </ac:spMkLst>
        </pc:spChg>
        <pc:picChg chg="add mod">
          <ac:chgData name="Thomas Stensitzki" userId="75cafe6b-2f2a-469b-85c4-eec3b9c972ba" providerId="ADAL" clId="{732483C3-CB0C-4598-9DB1-778FE3877DE7}" dt="2022-02-13T13:39:28.915" v="659" actId="1076"/>
          <ac:picMkLst>
            <pc:docMk/>
            <pc:sldMk cId="267886642" sldId="576"/>
            <ac:picMk id="5122" creationId="{341A99A4-FFA5-49A2-857B-71EDA6366F0A}"/>
          </ac:picMkLst>
        </pc:picChg>
        <pc:picChg chg="add mod">
          <ac:chgData name="Thomas Stensitzki" userId="75cafe6b-2f2a-469b-85c4-eec3b9c972ba" providerId="ADAL" clId="{732483C3-CB0C-4598-9DB1-778FE3877DE7}" dt="2022-02-16T13:40:46.227" v="1802" actId="1076"/>
          <ac:picMkLst>
            <pc:docMk/>
            <pc:sldMk cId="267886642" sldId="576"/>
            <ac:picMk id="5124" creationId="{6B04FE5D-029D-4028-BA72-74A013D5D499}"/>
          </ac:picMkLst>
        </pc:picChg>
      </pc:sldChg>
      <pc:sldChg chg="add del">
        <pc:chgData name="Thomas Stensitzki" userId="75cafe6b-2f2a-469b-85c4-eec3b9c972ba" providerId="ADAL" clId="{732483C3-CB0C-4598-9DB1-778FE3877DE7}" dt="2022-02-13T12:29:48.194" v="77" actId="47"/>
        <pc:sldMkLst>
          <pc:docMk/>
          <pc:sldMk cId="1228494520" sldId="576"/>
        </pc:sldMkLst>
      </pc:sldChg>
      <pc:sldChg chg="add del">
        <pc:chgData name="Thomas Stensitzki" userId="75cafe6b-2f2a-469b-85c4-eec3b9c972ba" providerId="ADAL" clId="{732483C3-CB0C-4598-9DB1-778FE3877DE7}" dt="2022-02-13T12:29:48.194" v="77" actId="47"/>
        <pc:sldMkLst>
          <pc:docMk/>
          <pc:sldMk cId="2011711741" sldId="577"/>
        </pc:sldMkLst>
      </pc:sldChg>
      <pc:sldChg chg="addSp modSp new mod modTransition">
        <pc:chgData name="Thomas Stensitzki" userId="75cafe6b-2f2a-469b-85c4-eec3b9c972ba" providerId="ADAL" clId="{732483C3-CB0C-4598-9DB1-778FE3877DE7}" dt="2022-02-16T13:35:41.009" v="1677"/>
        <pc:sldMkLst>
          <pc:docMk/>
          <pc:sldMk cId="3394268917" sldId="577"/>
        </pc:sldMkLst>
        <pc:spChg chg="mod">
          <ac:chgData name="Thomas Stensitzki" userId="75cafe6b-2f2a-469b-85c4-eec3b9c972ba" providerId="ADAL" clId="{732483C3-CB0C-4598-9DB1-778FE3877DE7}" dt="2022-02-13T13:40:44.909" v="666"/>
          <ac:spMkLst>
            <pc:docMk/>
            <pc:sldMk cId="3394268917" sldId="577"/>
            <ac:spMk id="2" creationId="{14E06E20-F5A8-4CF9-9629-C11ACC38DD5C}"/>
          </ac:spMkLst>
        </pc:spChg>
        <pc:spChg chg="mod">
          <ac:chgData name="Thomas Stensitzki" userId="75cafe6b-2f2a-469b-85c4-eec3b9c972ba" providerId="ADAL" clId="{732483C3-CB0C-4598-9DB1-778FE3877DE7}" dt="2022-02-13T13:45:13.531" v="718" actId="20577"/>
          <ac:spMkLst>
            <pc:docMk/>
            <pc:sldMk cId="3394268917" sldId="577"/>
            <ac:spMk id="3" creationId="{D3D386A5-5B5A-4243-89A1-011C243D89A4}"/>
          </ac:spMkLst>
        </pc:spChg>
        <pc:picChg chg="add mod">
          <ac:chgData name="Thomas Stensitzki" userId="75cafe6b-2f2a-469b-85c4-eec3b9c972ba" providerId="ADAL" clId="{732483C3-CB0C-4598-9DB1-778FE3877DE7}" dt="2022-02-13T13:41:00.137" v="669" actId="1440"/>
          <ac:picMkLst>
            <pc:docMk/>
            <pc:sldMk cId="3394268917" sldId="577"/>
            <ac:picMk id="6146" creationId="{1EF13E2D-2D5F-4BD3-A3ED-3805FD26C60A}"/>
          </ac:picMkLst>
        </pc:picChg>
        <pc:picChg chg="add mod">
          <ac:chgData name="Thomas Stensitzki" userId="75cafe6b-2f2a-469b-85c4-eec3b9c972ba" providerId="ADAL" clId="{732483C3-CB0C-4598-9DB1-778FE3877DE7}" dt="2022-02-13T13:41:53.514" v="675" actId="1440"/>
          <ac:picMkLst>
            <pc:docMk/>
            <pc:sldMk cId="3394268917" sldId="577"/>
            <ac:picMk id="6148" creationId="{62EBD371-2D59-4540-BD6F-91B4F6A6F34D}"/>
          </ac:picMkLst>
        </pc:picChg>
      </pc:sldChg>
      <pc:sldChg chg="addSp modSp new mod modTransition modAnim">
        <pc:chgData name="Thomas Stensitzki" userId="75cafe6b-2f2a-469b-85c4-eec3b9c972ba" providerId="ADAL" clId="{732483C3-CB0C-4598-9DB1-778FE3877DE7}" dt="2022-02-16T13:42:51.770" v="1821"/>
        <pc:sldMkLst>
          <pc:docMk/>
          <pc:sldMk cId="42815850" sldId="578"/>
        </pc:sldMkLst>
        <pc:spChg chg="mod">
          <ac:chgData name="Thomas Stensitzki" userId="75cafe6b-2f2a-469b-85c4-eec3b9c972ba" providerId="ADAL" clId="{732483C3-CB0C-4598-9DB1-778FE3877DE7}" dt="2022-02-13T13:46:01.694" v="722"/>
          <ac:spMkLst>
            <pc:docMk/>
            <pc:sldMk cId="42815850" sldId="578"/>
            <ac:spMk id="2" creationId="{F2BAC164-C67C-4CF6-8FEF-0A58F7C186FB}"/>
          </ac:spMkLst>
        </pc:spChg>
        <pc:spChg chg="mod">
          <ac:chgData name="Thomas Stensitzki" userId="75cafe6b-2f2a-469b-85c4-eec3b9c972ba" providerId="ADAL" clId="{732483C3-CB0C-4598-9DB1-778FE3877DE7}" dt="2022-02-13T13:47:40.594" v="918" actId="20577"/>
          <ac:spMkLst>
            <pc:docMk/>
            <pc:sldMk cId="42815850" sldId="578"/>
            <ac:spMk id="3" creationId="{61FAB764-0135-40E5-880E-B674B87488B2}"/>
          </ac:spMkLst>
        </pc:spChg>
        <pc:spChg chg="add mod">
          <ac:chgData name="Thomas Stensitzki" userId="75cafe6b-2f2a-469b-85c4-eec3b9c972ba" providerId="ADAL" clId="{732483C3-CB0C-4598-9DB1-778FE3877DE7}" dt="2022-02-16T13:42:20.013" v="1814" actId="1076"/>
          <ac:spMkLst>
            <pc:docMk/>
            <pc:sldMk cId="42815850" sldId="578"/>
            <ac:spMk id="6" creationId="{B07F98FC-3D39-4D44-B4B7-EE3809037F7F}"/>
          </ac:spMkLst>
        </pc:spChg>
        <pc:spChg chg="add mod">
          <ac:chgData name="Thomas Stensitzki" userId="75cafe6b-2f2a-469b-85c4-eec3b9c972ba" providerId="ADAL" clId="{732483C3-CB0C-4598-9DB1-778FE3877DE7}" dt="2022-02-16T13:42:42.406" v="1819" actId="14100"/>
          <ac:spMkLst>
            <pc:docMk/>
            <pc:sldMk cId="42815850" sldId="578"/>
            <ac:spMk id="7" creationId="{5CFD42B4-85AC-4C1D-9619-39E2A48AE104}"/>
          </ac:spMkLst>
        </pc:spChg>
        <pc:picChg chg="add mod">
          <ac:chgData name="Thomas Stensitzki" userId="75cafe6b-2f2a-469b-85c4-eec3b9c972ba" providerId="ADAL" clId="{732483C3-CB0C-4598-9DB1-778FE3877DE7}" dt="2022-02-16T13:42:15.053" v="1813" actId="1076"/>
          <ac:picMkLst>
            <pc:docMk/>
            <pc:sldMk cId="42815850" sldId="578"/>
            <ac:picMk id="7170" creationId="{05E65FA8-5D0A-43D3-A0DE-BB2312EB1910}"/>
          </ac:picMkLst>
        </pc:picChg>
        <pc:picChg chg="add mod">
          <ac:chgData name="Thomas Stensitzki" userId="75cafe6b-2f2a-469b-85c4-eec3b9c972ba" providerId="ADAL" clId="{732483C3-CB0C-4598-9DB1-778FE3877DE7}" dt="2022-02-16T13:42:24.405" v="1815" actId="1076"/>
          <ac:picMkLst>
            <pc:docMk/>
            <pc:sldMk cId="42815850" sldId="578"/>
            <ac:picMk id="7172" creationId="{91719DFD-3AFB-46AB-ADBC-A2DC13B65408}"/>
          </ac:picMkLst>
        </pc:picChg>
      </pc:sldChg>
      <pc:sldChg chg="add del">
        <pc:chgData name="Thomas Stensitzki" userId="75cafe6b-2f2a-469b-85c4-eec3b9c972ba" providerId="ADAL" clId="{732483C3-CB0C-4598-9DB1-778FE3877DE7}" dt="2022-02-13T12:29:48.194" v="77" actId="47"/>
        <pc:sldMkLst>
          <pc:docMk/>
          <pc:sldMk cId="4025581486" sldId="578"/>
        </pc:sldMkLst>
      </pc:sldChg>
      <pc:sldChg chg="add del">
        <pc:chgData name="Thomas Stensitzki" userId="75cafe6b-2f2a-469b-85c4-eec3b9c972ba" providerId="ADAL" clId="{732483C3-CB0C-4598-9DB1-778FE3877DE7}" dt="2022-02-13T12:29:48.194" v="77" actId="47"/>
        <pc:sldMkLst>
          <pc:docMk/>
          <pc:sldMk cId="3181657178" sldId="579"/>
        </pc:sldMkLst>
      </pc:sldChg>
      <pc:sldChg chg="modSp new del mod modTransition">
        <pc:chgData name="Thomas Stensitzki" userId="75cafe6b-2f2a-469b-85c4-eec3b9c972ba" providerId="ADAL" clId="{732483C3-CB0C-4598-9DB1-778FE3877DE7}" dt="2022-02-16T13:48:26.935" v="1849" actId="47"/>
        <pc:sldMkLst>
          <pc:docMk/>
          <pc:sldMk cId="3415779109" sldId="579"/>
        </pc:sldMkLst>
        <pc:spChg chg="mod">
          <ac:chgData name="Thomas Stensitzki" userId="75cafe6b-2f2a-469b-85c4-eec3b9c972ba" providerId="ADAL" clId="{732483C3-CB0C-4598-9DB1-778FE3877DE7}" dt="2022-02-13T13:50:42.335" v="929"/>
          <ac:spMkLst>
            <pc:docMk/>
            <pc:sldMk cId="3415779109" sldId="579"/>
            <ac:spMk id="2" creationId="{75150DFA-0036-42B2-B4B8-455E5CBE9AA4}"/>
          </ac:spMkLst>
        </pc:spChg>
      </pc:sldChg>
      <pc:sldChg chg="add del">
        <pc:chgData name="Thomas Stensitzki" userId="75cafe6b-2f2a-469b-85c4-eec3b9c972ba" providerId="ADAL" clId="{732483C3-CB0C-4598-9DB1-778FE3877DE7}" dt="2022-02-13T12:29:48.194" v="77" actId="47"/>
        <pc:sldMkLst>
          <pc:docMk/>
          <pc:sldMk cId="324323579" sldId="580"/>
        </pc:sldMkLst>
      </pc:sldChg>
      <pc:sldChg chg="modSp add mod ord modTransition modNotesTx">
        <pc:chgData name="Thomas Stensitzki" userId="75cafe6b-2f2a-469b-85c4-eec3b9c972ba" providerId="ADAL" clId="{732483C3-CB0C-4598-9DB1-778FE3877DE7}" dt="2022-02-16T13:52:25.024" v="1891" actId="6549"/>
        <pc:sldMkLst>
          <pc:docMk/>
          <pc:sldMk cId="1853019381" sldId="580"/>
        </pc:sldMkLst>
        <pc:spChg chg="mod">
          <ac:chgData name="Thomas Stensitzki" userId="75cafe6b-2f2a-469b-85c4-eec3b9c972ba" providerId="ADAL" clId="{732483C3-CB0C-4598-9DB1-778FE3877DE7}" dt="2022-02-16T13:50:53.819" v="1881" actId="1076"/>
          <ac:spMkLst>
            <pc:docMk/>
            <pc:sldMk cId="1853019381" sldId="580"/>
            <ac:spMk id="2" creationId="{909DC09D-B9A6-4493-9A72-1CA7ECB1F5CA}"/>
          </ac:spMkLst>
        </pc:spChg>
        <pc:spChg chg="mod">
          <ac:chgData name="Thomas Stensitzki" userId="75cafe6b-2f2a-469b-85c4-eec3b9c972ba" providerId="ADAL" clId="{732483C3-CB0C-4598-9DB1-778FE3877DE7}" dt="2022-02-16T13:51:36.032" v="1888" actId="20577"/>
          <ac:spMkLst>
            <pc:docMk/>
            <pc:sldMk cId="1853019381" sldId="580"/>
            <ac:spMk id="5" creationId="{C24DACB5-1BEC-4C86-9652-BAFD8DE56FEF}"/>
          </ac:spMkLst>
        </pc:spChg>
      </pc:sldChg>
      <pc:sldChg chg="modSp new mod modTransition modNotesTx">
        <pc:chgData name="Thomas Stensitzki" userId="75cafe6b-2f2a-469b-85c4-eec3b9c972ba" providerId="ADAL" clId="{732483C3-CB0C-4598-9DB1-778FE3877DE7}" dt="2022-02-16T13:45:19.322" v="1829" actId="113"/>
        <pc:sldMkLst>
          <pc:docMk/>
          <pc:sldMk cId="2983071606" sldId="581"/>
        </pc:sldMkLst>
        <pc:spChg chg="mod">
          <ac:chgData name="Thomas Stensitzki" userId="75cafe6b-2f2a-469b-85c4-eec3b9c972ba" providerId="ADAL" clId="{732483C3-CB0C-4598-9DB1-778FE3877DE7}" dt="2022-02-13T13:54:02.519" v="936"/>
          <ac:spMkLst>
            <pc:docMk/>
            <pc:sldMk cId="2983071606" sldId="581"/>
            <ac:spMk id="2" creationId="{72A8CA07-04E5-4D86-AF4F-FD491A7FB84D}"/>
          </ac:spMkLst>
        </pc:spChg>
        <pc:spChg chg="mod">
          <ac:chgData name="Thomas Stensitzki" userId="75cafe6b-2f2a-469b-85c4-eec3b9c972ba" providerId="ADAL" clId="{732483C3-CB0C-4598-9DB1-778FE3877DE7}" dt="2022-02-16T13:45:19.322" v="1829" actId="113"/>
          <ac:spMkLst>
            <pc:docMk/>
            <pc:sldMk cId="2983071606" sldId="581"/>
            <ac:spMk id="3" creationId="{B13549D5-F412-4F7E-B7AA-30C47BE72C34}"/>
          </ac:spMkLst>
        </pc:spChg>
      </pc:sldChg>
      <pc:sldChg chg="add del">
        <pc:chgData name="Thomas Stensitzki" userId="75cafe6b-2f2a-469b-85c4-eec3b9c972ba" providerId="ADAL" clId="{732483C3-CB0C-4598-9DB1-778FE3877DE7}" dt="2022-02-13T12:29:48.194" v="77" actId="47"/>
        <pc:sldMkLst>
          <pc:docMk/>
          <pc:sldMk cId="3981601369" sldId="581"/>
        </pc:sldMkLst>
      </pc:sldChg>
      <pc:sldChg chg="addSp delSp modSp new mod modTransition modNotesTx">
        <pc:chgData name="Thomas Stensitzki" userId="75cafe6b-2f2a-469b-85c4-eec3b9c972ba" providerId="ADAL" clId="{732483C3-CB0C-4598-9DB1-778FE3877DE7}" dt="2022-02-16T13:46:29.889" v="1837" actId="478"/>
        <pc:sldMkLst>
          <pc:docMk/>
          <pc:sldMk cId="170210111" sldId="582"/>
        </pc:sldMkLst>
        <pc:spChg chg="mod">
          <ac:chgData name="Thomas Stensitzki" userId="75cafe6b-2f2a-469b-85c4-eec3b9c972ba" providerId="ADAL" clId="{732483C3-CB0C-4598-9DB1-778FE3877DE7}" dt="2022-02-13T13:55:11.343" v="942"/>
          <ac:spMkLst>
            <pc:docMk/>
            <pc:sldMk cId="170210111" sldId="582"/>
            <ac:spMk id="2" creationId="{B81C7D31-11B7-43A6-9C01-962FDD5B52DF}"/>
          </ac:spMkLst>
        </pc:spChg>
        <pc:spChg chg="del">
          <ac:chgData name="Thomas Stensitzki" userId="75cafe6b-2f2a-469b-85c4-eec3b9c972ba" providerId="ADAL" clId="{732483C3-CB0C-4598-9DB1-778FE3877DE7}" dt="2022-02-13T13:55:20.235" v="943" actId="478"/>
          <ac:spMkLst>
            <pc:docMk/>
            <pc:sldMk cId="170210111" sldId="582"/>
            <ac:spMk id="3" creationId="{BD2460AC-2183-42D3-AE37-214A06B80137}"/>
          </ac:spMkLst>
        </pc:spChg>
        <pc:picChg chg="add mod">
          <ac:chgData name="Thomas Stensitzki" userId="75cafe6b-2f2a-469b-85c4-eec3b9c972ba" providerId="ADAL" clId="{732483C3-CB0C-4598-9DB1-778FE3877DE7}" dt="2022-02-16T13:46:19.643" v="1835" actId="1076"/>
          <ac:picMkLst>
            <pc:docMk/>
            <pc:sldMk cId="170210111" sldId="582"/>
            <ac:picMk id="8194" creationId="{AFD980FE-4282-4263-AD1E-4D6DAC9F98E5}"/>
          </ac:picMkLst>
        </pc:picChg>
        <pc:picChg chg="add del mod">
          <ac:chgData name="Thomas Stensitzki" userId="75cafe6b-2f2a-469b-85c4-eec3b9c972ba" providerId="ADAL" clId="{732483C3-CB0C-4598-9DB1-778FE3877DE7}" dt="2022-02-16T13:46:29.889" v="1837" actId="478"/>
          <ac:picMkLst>
            <pc:docMk/>
            <pc:sldMk cId="170210111" sldId="582"/>
            <ac:picMk id="8196" creationId="{1A602696-D323-49FA-84C8-07E65F6E0E5C}"/>
          </ac:picMkLst>
        </pc:picChg>
      </pc:sldChg>
      <pc:sldChg chg="add del">
        <pc:chgData name="Thomas Stensitzki" userId="75cafe6b-2f2a-469b-85c4-eec3b9c972ba" providerId="ADAL" clId="{732483C3-CB0C-4598-9DB1-778FE3877DE7}" dt="2022-02-13T12:29:48.194" v="77" actId="47"/>
        <pc:sldMkLst>
          <pc:docMk/>
          <pc:sldMk cId="2226521450" sldId="582"/>
        </pc:sldMkLst>
      </pc:sldChg>
      <pc:sldChg chg="addSp delSp modSp new mod modTransition">
        <pc:chgData name="Thomas Stensitzki" userId="75cafe6b-2f2a-469b-85c4-eec3b9c972ba" providerId="ADAL" clId="{732483C3-CB0C-4598-9DB1-778FE3877DE7}" dt="2022-02-16T13:35:41.009" v="1677"/>
        <pc:sldMkLst>
          <pc:docMk/>
          <pc:sldMk cId="631042199" sldId="583"/>
        </pc:sldMkLst>
        <pc:spChg chg="mod">
          <ac:chgData name="Thomas Stensitzki" userId="75cafe6b-2f2a-469b-85c4-eec3b9c972ba" providerId="ADAL" clId="{732483C3-CB0C-4598-9DB1-778FE3877DE7}" dt="2022-02-14T08:39:15.570" v="1009" actId="20577"/>
          <ac:spMkLst>
            <pc:docMk/>
            <pc:sldMk cId="631042199" sldId="583"/>
            <ac:spMk id="2" creationId="{8621DF74-9799-499F-B39C-7DF69E310C72}"/>
          </ac:spMkLst>
        </pc:spChg>
        <pc:spChg chg="del">
          <ac:chgData name="Thomas Stensitzki" userId="75cafe6b-2f2a-469b-85c4-eec3b9c972ba" providerId="ADAL" clId="{732483C3-CB0C-4598-9DB1-778FE3877DE7}" dt="2022-02-14T08:40:00.259" v="1010" actId="478"/>
          <ac:spMkLst>
            <pc:docMk/>
            <pc:sldMk cId="631042199" sldId="583"/>
            <ac:spMk id="3" creationId="{6402D234-AEB1-469A-A530-6A48CDE43F77}"/>
          </ac:spMkLst>
        </pc:spChg>
        <pc:picChg chg="add mod">
          <ac:chgData name="Thomas Stensitzki" userId="75cafe6b-2f2a-469b-85c4-eec3b9c972ba" providerId="ADAL" clId="{732483C3-CB0C-4598-9DB1-778FE3877DE7}" dt="2022-02-14T08:41:56.182" v="1018" actId="1440"/>
          <ac:picMkLst>
            <pc:docMk/>
            <pc:sldMk cId="631042199" sldId="583"/>
            <ac:picMk id="5" creationId="{99B6819A-BEB1-4C2A-8907-9147194D4C88}"/>
          </ac:picMkLst>
        </pc:picChg>
        <pc:picChg chg="add mod">
          <ac:chgData name="Thomas Stensitzki" userId="75cafe6b-2f2a-469b-85c4-eec3b9c972ba" providerId="ADAL" clId="{732483C3-CB0C-4598-9DB1-778FE3877DE7}" dt="2022-02-14T08:41:50.768" v="1017" actId="1440"/>
          <ac:picMkLst>
            <pc:docMk/>
            <pc:sldMk cId="631042199" sldId="583"/>
            <ac:picMk id="7" creationId="{F53CE288-98CF-4C30-AB19-942EAB56FB1E}"/>
          </ac:picMkLst>
        </pc:picChg>
      </pc:sldChg>
      <pc:sldChg chg="del">
        <pc:chgData name="Thomas Stensitzki" userId="75cafe6b-2f2a-469b-85c4-eec3b9c972ba" providerId="ADAL" clId="{732483C3-CB0C-4598-9DB1-778FE3877DE7}" dt="2022-02-13T12:29:09.990" v="73" actId="47"/>
        <pc:sldMkLst>
          <pc:docMk/>
          <pc:sldMk cId="3960845148" sldId="583"/>
        </pc:sldMkLst>
      </pc:sldChg>
      <pc:sldChg chg="addSp delSp modSp new mod modTransition modNotesTx">
        <pc:chgData name="Thomas Stensitzki" userId="75cafe6b-2f2a-469b-85c4-eec3b9c972ba" providerId="ADAL" clId="{732483C3-CB0C-4598-9DB1-778FE3877DE7}" dt="2022-02-16T13:35:41.009" v="1677"/>
        <pc:sldMkLst>
          <pc:docMk/>
          <pc:sldMk cId="120922638" sldId="584"/>
        </pc:sldMkLst>
        <pc:spChg chg="mod">
          <ac:chgData name="Thomas Stensitzki" userId="75cafe6b-2f2a-469b-85c4-eec3b9c972ba" providerId="ADAL" clId="{732483C3-CB0C-4598-9DB1-778FE3877DE7}" dt="2022-02-14T08:45:31.792" v="1095" actId="20577"/>
          <ac:spMkLst>
            <pc:docMk/>
            <pc:sldMk cId="120922638" sldId="584"/>
            <ac:spMk id="2" creationId="{C556861E-5551-4B01-B48C-2D4520DE757F}"/>
          </ac:spMkLst>
        </pc:spChg>
        <pc:spChg chg="del">
          <ac:chgData name="Thomas Stensitzki" userId="75cafe6b-2f2a-469b-85c4-eec3b9c972ba" providerId="ADAL" clId="{732483C3-CB0C-4598-9DB1-778FE3877DE7}" dt="2022-02-14T08:43:58.338" v="1085" actId="478"/>
          <ac:spMkLst>
            <pc:docMk/>
            <pc:sldMk cId="120922638" sldId="584"/>
            <ac:spMk id="3" creationId="{75679EB0-F1DE-44FA-9D9F-82590011543F}"/>
          </ac:spMkLst>
        </pc:spChg>
        <pc:picChg chg="add mod">
          <ac:chgData name="Thomas Stensitzki" userId="75cafe6b-2f2a-469b-85c4-eec3b9c972ba" providerId="ADAL" clId="{732483C3-CB0C-4598-9DB1-778FE3877DE7}" dt="2022-02-14T08:44:17.418" v="1089" actId="1440"/>
          <ac:picMkLst>
            <pc:docMk/>
            <pc:sldMk cId="120922638" sldId="584"/>
            <ac:picMk id="1026" creationId="{46C8CDFE-B590-4228-9496-3CF0F67428E5}"/>
          </ac:picMkLst>
        </pc:picChg>
      </pc:sldChg>
      <pc:sldChg chg="del">
        <pc:chgData name="Thomas Stensitzki" userId="75cafe6b-2f2a-469b-85c4-eec3b9c972ba" providerId="ADAL" clId="{732483C3-CB0C-4598-9DB1-778FE3877DE7}" dt="2022-02-13T12:29:09.990" v="73" actId="47"/>
        <pc:sldMkLst>
          <pc:docMk/>
          <pc:sldMk cId="2871808218" sldId="584"/>
        </pc:sldMkLst>
      </pc:sldChg>
      <pc:sldChg chg="del">
        <pc:chgData name="Thomas Stensitzki" userId="75cafe6b-2f2a-469b-85c4-eec3b9c972ba" providerId="ADAL" clId="{732483C3-CB0C-4598-9DB1-778FE3877DE7}" dt="2022-02-13T12:29:09.990" v="73" actId="47"/>
        <pc:sldMkLst>
          <pc:docMk/>
          <pc:sldMk cId="180834030" sldId="585"/>
        </pc:sldMkLst>
      </pc:sldChg>
      <pc:sldChg chg="addSp delSp modSp add mod modTransition">
        <pc:chgData name="Thomas Stensitzki" userId="75cafe6b-2f2a-469b-85c4-eec3b9c972ba" providerId="ADAL" clId="{732483C3-CB0C-4598-9DB1-778FE3877DE7}" dt="2022-02-16T13:35:41.009" v="1677"/>
        <pc:sldMkLst>
          <pc:docMk/>
          <pc:sldMk cId="569684178" sldId="585"/>
        </pc:sldMkLst>
        <pc:spChg chg="mod">
          <ac:chgData name="Thomas Stensitzki" userId="75cafe6b-2f2a-469b-85c4-eec3b9c972ba" providerId="ADAL" clId="{732483C3-CB0C-4598-9DB1-778FE3877DE7}" dt="2022-02-14T08:45:28.467" v="1094" actId="20577"/>
          <ac:spMkLst>
            <pc:docMk/>
            <pc:sldMk cId="569684178" sldId="585"/>
            <ac:spMk id="2" creationId="{C556861E-5551-4B01-B48C-2D4520DE757F}"/>
          </ac:spMkLst>
        </pc:spChg>
        <pc:spChg chg="add del">
          <ac:chgData name="Thomas Stensitzki" userId="75cafe6b-2f2a-469b-85c4-eec3b9c972ba" providerId="ADAL" clId="{732483C3-CB0C-4598-9DB1-778FE3877DE7}" dt="2022-02-14T08:45:41.811" v="1096" actId="478"/>
          <ac:spMkLst>
            <pc:docMk/>
            <pc:sldMk cId="569684178" sldId="585"/>
            <ac:spMk id="5" creationId="{996F64F6-989D-4382-A713-6B60A4389175}"/>
          </ac:spMkLst>
        </pc:spChg>
        <pc:picChg chg="del">
          <ac:chgData name="Thomas Stensitzki" userId="75cafe6b-2f2a-469b-85c4-eec3b9c972ba" providerId="ADAL" clId="{732483C3-CB0C-4598-9DB1-778FE3877DE7}" dt="2022-02-14T08:45:22.503" v="1092" actId="478"/>
          <ac:picMkLst>
            <pc:docMk/>
            <pc:sldMk cId="569684178" sldId="585"/>
            <ac:picMk id="1026" creationId="{46C8CDFE-B590-4228-9496-3CF0F67428E5}"/>
          </ac:picMkLst>
        </pc:picChg>
        <pc:picChg chg="add mod">
          <ac:chgData name="Thomas Stensitzki" userId="75cafe6b-2f2a-469b-85c4-eec3b9c972ba" providerId="ADAL" clId="{732483C3-CB0C-4598-9DB1-778FE3877DE7}" dt="2022-02-14T08:46:00.363" v="1100" actId="1440"/>
          <ac:picMkLst>
            <pc:docMk/>
            <pc:sldMk cId="569684178" sldId="585"/>
            <ac:picMk id="2050" creationId="{CF5F3097-2597-47E3-91E5-2547F725485D}"/>
          </ac:picMkLst>
        </pc:picChg>
      </pc:sldChg>
      <pc:sldChg chg="addSp delSp modSp new mod modTransition">
        <pc:chgData name="Thomas Stensitzki" userId="75cafe6b-2f2a-469b-85c4-eec3b9c972ba" providerId="ADAL" clId="{732483C3-CB0C-4598-9DB1-778FE3877DE7}" dt="2022-02-16T13:35:41.009" v="1677"/>
        <pc:sldMkLst>
          <pc:docMk/>
          <pc:sldMk cId="2892638827" sldId="586"/>
        </pc:sldMkLst>
        <pc:spChg chg="mod">
          <ac:chgData name="Thomas Stensitzki" userId="75cafe6b-2f2a-469b-85c4-eec3b9c972ba" providerId="ADAL" clId="{732483C3-CB0C-4598-9DB1-778FE3877DE7}" dt="2022-02-14T08:46:41.937" v="1104"/>
          <ac:spMkLst>
            <pc:docMk/>
            <pc:sldMk cId="2892638827" sldId="586"/>
            <ac:spMk id="2" creationId="{0732E4C7-AEAA-441F-9A7C-589775E8D0DB}"/>
          </ac:spMkLst>
        </pc:spChg>
        <pc:spChg chg="del">
          <ac:chgData name="Thomas Stensitzki" userId="75cafe6b-2f2a-469b-85c4-eec3b9c972ba" providerId="ADAL" clId="{732483C3-CB0C-4598-9DB1-778FE3877DE7}" dt="2022-02-14T08:46:50.525" v="1105" actId="478"/>
          <ac:spMkLst>
            <pc:docMk/>
            <pc:sldMk cId="2892638827" sldId="586"/>
            <ac:spMk id="3" creationId="{6536894C-3936-43E3-935A-BF4E445D1CD6}"/>
          </ac:spMkLst>
        </pc:spChg>
        <pc:picChg chg="add mod">
          <ac:chgData name="Thomas Stensitzki" userId="75cafe6b-2f2a-469b-85c4-eec3b9c972ba" providerId="ADAL" clId="{732483C3-CB0C-4598-9DB1-778FE3877DE7}" dt="2022-02-14T08:47:03.180" v="1109" actId="1440"/>
          <ac:picMkLst>
            <pc:docMk/>
            <pc:sldMk cId="2892638827" sldId="586"/>
            <ac:picMk id="3074" creationId="{CC6BD41E-A67C-4B3F-964F-1E9A4F483B83}"/>
          </ac:picMkLst>
        </pc:picChg>
      </pc:sldChg>
      <pc:sldChg chg="del">
        <pc:chgData name="Thomas Stensitzki" userId="75cafe6b-2f2a-469b-85c4-eec3b9c972ba" providerId="ADAL" clId="{732483C3-CB0C-4598-9DB1-778FE3877DE7}" dt="2022-02-13T12:29:09.990" v="73" actId="47"/>
        <pc:sldMkLst>
          <pc:docMk/>
          <pc:sldMk cId="3096191333" sldId="586"/>
        </pc:sldMkLst>
      </pc:sldChg>
      <pc:sldChg chg="modSp new mod modTransition modNotesTx">
        <pc:chgData name="Thomas Stensitzki" userId="75cafe6b-2f2a-469b-85c4-eec3b9c972ba" providerId="ADAL" clId="{732483C3-CB0C-4598-9DB1-778FE3877DE7}" dt="2022-02-16T13:35:41.009" v="1677"/>
        <pc:sldMkLst>
          <pc:docMk/>
          <pc:sldMk cId="952964549" sldId="587"/>
        </pc:sldMkLst>
        <pc:spChg chg="mod">
          <ac:chgData name="Thomas Stensitzki" userId="75cafe6b-2f2a-469b-85c4-eec3b9c972ba" providerId="ADAL" clId="{732483C3-CB0C-4598-9DB1-778FE3877DE7}" dt="2022-02-14T08:47:57.443" v="1113"/>
          <ac:spMkLst>
            <pc:docMk/>
            <pc:sldMk cId="952964549" sldId="587"/>
            <ac:spMk id="2" creationId="{0BA423E4-B806-433B-B319-3501C2828674}"/>
          </ac:spMkLst>
        </pc:spChg>
        <pc:spChg chg="mod">
          <ac:chgData name="Thomas Stensitzki" userId="75cafe6b-2f2a-469b-85c4-eec3b9c972ba" providerId="ADAL" clId="{732483C3-CB0C-4598-9DB1-778FE3877DE7}" dt="2022-02-14T08:50:33.820" v="1202" actId="113"/>
          <ac:spMkLst>
            <pc:docMk/>
            <pc:sldMk cId="952964549" sldId="587"/>
            <ac:spMk id="3" creationId="{892C9CFD-0555-461F-815C-7E869A6C691E}"/>
          </ac:spMkLst>
        </pc:spChg>
      </pc:sldChg>
      <pc:sldChg chg="del">
        <pc:chgData name="Thomas Stensitzki" userId="75cafe6b-2f2a-469b-85c4-eec3b9c972ba" providerId="ADAL" clId="{732483C3-CB0C-4598-9DB1-778FE3877DE7}" dt="2022-02-13T12:29:09.990" v="73" actId="47"/>
        <pc:sldMkLst>
          <pc:docMk/>
          <pc:sldMk cId="3386111181" sldId="587"/>
        </pc:sldMkLst>
      </pc:sldChg>
      <pc:sldChg chg="del">
        <pc:chgData name="Thomas Stensitzki" userId="75cafe6b-2f2a-469b-85c4-eec3b9c972ba" providerId="ADAL" clId="{732483C3-CB0C-4598-9DB1-778FE3877DE7}" dt="2022-02-13T12:29:09.990" v="73" actId="47"/>
        <pc:sldMkLst>
          <pc:docMk/>
          <pc:sldMk cId="3088514375" sldId="588"/>
        </pc:sldMkLst>
      </pc:sldChg>
      <pc:sldChg chg="addSp delSp modSp new add del mod modTransition">
        <pc:chgData name="Thomas Stensitzki" userId="75cafe6b-2f2a-469b-85c4-eec3b9c972ba" providerId="ADAL" clId="{732483C3-CB0C-4598-9DB1-778FE3877DE7}" dt="2022-02-16T13:35:41.009" v="1677"/>
        <pc:sldMkLst>
          <pc:docMk/>
          <pc:sldMk cId="3831261343" sldId="588"/>
        </pc:sldMkLst>
        <pc:spChg chg="mod">
          <ac:chgData name="Thomas Stensitzki" userId="75cafe6b-2f2a-469b-85c4-eec3b9c972ba" providerId="ADAL" clId="{732483C3-CB0C-4598-9DB1-778FE3877DE7}" dt="2022-02-14T08:52:01.971" v="1206"/>
          <ac:spMkLst>
            <pc:docMk/>
            <pc:sldMk cId="3831261343" sldId="588"/>
            <ac:spMk id="2" creationId="{AFA186E7-342C-499B-8453-9DD1AB1CA7F2}"/>
          </ac:spMkLst>
        </pc:spChg>
        <pc:spChg chg="del">
          <ac:chgData name="Thomas Stensitzki" userId="75cafe6b-2f2a-469b-85c4-eec3b9c972ba" providerId="ADAL" clId="{732483C3-CB0C-4598-9DB1-778FE3877DE7}" dt="2022-02-14T08:52:45.479" v="1209" actId="478"/>
          <ac:spMkLst>
            <pc:docMk/>
            <pc:sldMk cId="3831261343" sldId="588"/>
            <ac:spMk id="3" creationId="{7CD1371E-9B9E-43E9-8A5C-BF619989D07A}"/>
          </ac:spMkLst>
        </pc:spChg>
        <pc:picChg chg="add mod">
          <ac:chgData name="Thomas Stensitzki" userId="75cafe6b-2f2a-469b-85c4-eec3b9c972ba" providerId="ADAL" clId="{732483C3-CB0C-4598-9DB1-778FE3877DE7}" dt="2022-02-14T08:53:04.155" v="1213" actId="1440"/>
          <ac:picMkLst>
            <pc:docMk/>
            <pc:sldMk cId="3831261343" sldId="588"/>
            <ac:picMk id="4098" creationId="{A56F61E1-0F52-421E-822A-077CF6137CD6}"/>
          </ac:picMkLst>
        </pc:picChg>
      </pc:sldChg>
      <pc:sldChg chg="del">
        <pc:chgData name="Thomas Stensitzki" userId="75cafe6b-2f2a-469b-85c4-eec3b9c972ba" providerId="ADAL" clId="{732483C3-CB0C-4598-9DB1-778FE3877DE7}" dt="2022-02-13T12:29:09.990" v="73" actId="47"/>
        <pc:sldMkLst>
          <pc:docMk/>
          <pc:sldMk cId="1790374027" sldId="589"/>
        </pc:sldMkLst>
      </pc:sldChg>
      <pc:sldChg chg="addSp delSp modSp add modTransition">
        <pc:chgData name="Thomas Stensitzki" userId="75cafe6b-2f2a-469b-85c4-eec3b9c972ba" providerId="ADAL" clId="{732483C3-CB0C-4598-9DB1-778FE3877DE7}" dt="2022-02-16T13:35:41.009" v="1677"/>
        <pc:sldMkLst>
          <pc:docMk/>
          <pc:sldMk cId="3795303455" sldId="589"/>
        </pc:sldMkLst>
        <pc:picChg chg="del">
          <ac:chgData name="Thomas Stensitzki" userId="75cafe6b-2f2a-469b-85c4-eec3b9c972ba" providerId="ADAL" clId="{732483C3-CB0C-4598-9DB1-778FE3877DE7}" dt="2022-02-14T08:53:49.819" v="1221" actId="478"/>
          <ac:picMkLst>
            <pc:docMk/>
            <pc:sldMk cId="3795303455" sldId="589"/>
            <ac:picMk id="4098" creationId="{A56F61E1-0F52-421E-822A-077CF6137CD6}"/>
          </ac:picMkLst>
        </pc:picChg>
        <pc:picChg chg="add mod">
          <ac:chgData name="Thomas Stensitzki" userId="75cafe6b-2f2a-469b-85c4-eec3b9c972ba" providerId="ADAL" clId="{732483C3-CB0C-4598-9DB1-778FE3877DE7}" dt="2022-02-14T08:53:48.198" v="1220" actId="167"/>
          <ac:picMkLst>
            <pc:docMk/>
            <pc:sldMk cId="3795303455" sldId="589"/>
            <ac:picMk id="5122" creationId="{02D9EB72-CBDA-4744-ADBB-77E709AAC7CB}"/>
          </ac:picMkLst>
        </pc:picChg>
      </pc:sldChg>
      <pc:sldChg chg="del">
        <pc:chgData name="Thomas Stensitzki" userId="75cafe6b-2f2a-469b-85c4-eec3b9c972ba" providerId="ADAL" clId="{732483C3-CB0C-4598-9DB1-778FE3877DE7}" dt="2022-02-13T12:29:09.990" v="73" actId="47"/>
        <pc:sldMkLst>
          <pc:docMk/>
          <pc:sldMk cId="918908708" sldId="590"/>
        </pc:sldMkLst>
      </pc:sldChg>
      <pc:sldChg chg="addSp delSp modSp add modTransition modNotesTx">
        <pc:chgData name="Thomas Stensitzki" userId="75cafe6b-2f2a-469b-85c4-eec3b9c972ba" providerId="ADAL" clId="{732483C3-CB0C-4598-9DB1-778FE3877DE7}" dt="2022-02-16T13:35:41.009" v="1677"/>
        <pc:sldMkLst>
          <pc:docMk/>
          <pc:sldMk cId="3073320387" sldId="590"/>
        </pc:sldMkLst>
        <pc:picChg chg="add del">
          <ac:chgData name="Thomas Stensitzki" userId="75cafe6b-2f2a-469b-85c4-eec3b9c972ba" providerId="ADAL" clId="{732483C3-CB0C-4598-9DB1-778FE3877DE7}" dt="2022-02-14T08:54:42.380" v="1234" actId="478"/>
          <ac:picMkLst>
            <pc:docMk/>
            <pc:sldMk cId="3073320387" sldId="590"/>
            <ac:picMk id="5122" creationId="{02D9EB72-CBDA-4744-ADBB-77E709AAC7CB}"/>
          </ac:picMkLst>
        </pc:picChg>
        <pc:picChg chg="add del mod">
          <ac:chgData name="Thomas Stensitzki" userId="75cafe6b-2f2a-469b-85c4-eec3b9c972ba" providerId="ADAL" clId="{732483C3-CB0C-4598-9DB1-778FE3877DE7}" dt="2022-02-14T08:54:38.423" v="1233" actId="478"/>
          <ac:picMkLst>
            <pc:docMk/>
            <pc:sldMk cId="3073320387" sldId="590"/>
            <ac:picMk id="6146" creationId="{7DA09ABE-1DAB-4892-98B2-DA9E7FCC8947}"/>
          </ac:picMkLst>
        </pc:picChg>
      </pc:sldChg>
      <pc:sldChg chg="del">
        <pc:chgData name="Thomas Stensitzki" userId="75cafe6b-2f2a-469b-85c4-eec3b9c972ba" providerId="ADAL" clId="{732483C3-CB0C-4598-9DB1-778FE3877DE7}" dt="2022-02-13T12:29:09.990" v="73" actId="47"/>
        <pc:sldMkLst>
          <pc:docMk/>
          <pc:sldMk cId="454032179" sldId="591"/>
        </pc:sldMkLst>
      </pc:sldChg>
      <pc:sldChg chg="modSp add mod ord modTransition">
        <pc:chgData name="Thomas Stensitzki" userId="75cafe6b-2f2a-469b-85c4-eec3b9c972ba" providerId="ADAL" clId="{732483C3-CB0C-4598-9DB1-778FE3877DE7}" dt="2022-02-16T13:35:41.009" v="1677"/>
        <pc:sldMkLst>
          <pc:docMk/>
          <pc:sldMk cId="3676688735" sldId="591"/>
        </pc:sldMkLst>
        <pc:spChg chg="mod">
          <ac:chgData name="Thomas Stensitzki" userId="75cafe6b-2f2a-469b-85c4-eec3b9c972ba" providerId="ADAL" clId="{732483C3-CB0C-4598-9DB1-778FE3877DE7}" dt="2022-02-14T11:34:35.895" v="1298" actId="1036"/>
          <ac:spMkLst>
            <pc:docMk/>
            <pc:sldMk cId="3676688735" sldId="591"/>
            <ac:spMk id="2" creationId="{909DC09D-B9A6-4493-9A72-1CA7ECB1F5CA}"/>
          </ac:spMkLst>
        </pc:spChg>
      </pc:sldChg>
      <pc:sldChg chg="del">
        <pc:chgData name="Thomas Stensitzki" userId="75cafe6b-2f2a-469b-85c4-eec3b9c972ba" providerId="ADAL" clId="{732483C3-CB0C-4598-9DB1-778FE3877DE7}" dt="2022-02-13T12:29:09.990" v="73" actId="47"/>
        <pc:sldMkLst>
          <pc:docMk/>
          <pc:sldMk cId="999287501" sldId="592"/>
        </pc:sldMkLst>
      </pc:sldChg>
      <pc:sldChg chg="modSp add mod ord modTransition">
        <pc:chgData name="Thomas Stensitzki" userId="75cafe6b-2f2a-469b-85c4-eec3b9c972ba" providerId="ADAL" clId="{732483C3-CB0C-4598-9DB1-778FE3877DE7}" dt="2022-02-16T13:35:41.009" v="1677"/>
        <pc:sldMkLst>
          <pc:docMk/>
          <pc:sldMk cId="3760764139" sldId="592"/>
        </pc:sldMkLst>
        <pc:spChg chg="mod">
          <ac:chgData name="Thomas Stensitzki" userId="75cafe6b-2f2a-469b-85c4-eec3b9c972ba" providerId="ADAL" clId="{732483C3-CB0C-4598-9DB1-778FE3877DE7}" dt="2022-02-14T11:34:50.597" v="1329" actId="1036"/>
          <ac:spMkLst>
            <pc:docMk/>
            <pc:sldMk cId="3760764139" sldId="592"/>
            <ac:spMk id="2" creationId="{909DC09D-B9A6-4493-9A72-1CA7ECB1F5CA}"/>
          </ac:spMkLst>
        </pc:spChg>
      </pc:sldChg>
      <pc:sldChg chg="del">
        <pc:chgData name="Thomas Stensitzki" userId="75cafe6b-2f2a-469b-85c4-eec3b9c972ba" providerId="ADAL" clId="{732483C3-CB0C-4598-9DB1-778FE3877DE7}" dt="2022-02-13T12:29:09.990" v="73" actId="47"/>
        <pc:sldMkLst>
          <pc:docMk/>
          <pc:sldMk cId="216933282" sldId="593"/>
        </pc:sldMkLst>
      </pc:sldChg>
      <pc:sldChg chg="modSp add mod modTransition">
        <pc:chgData name="Thomas Stensitzki" userId="75cafe6b-2f2a-469b-85c4-eec3b9c972ba" providerId="ADAL" clId="{732483C3-CB0C-4598-9DB1-778FE3877DE7}" dt="2022-02-16T13:35:41.009" v="1677"/>
        <pc:sldMkLst>
          <pc:docMk/>
          <pc:sldMk cId="1160737551" sldId="593"/>
        </pc:sldMkLst>
        <pc:spChg chg="mod">
          <ac:chgData name="Thomas Stensitzki" userId="75cafe6b-2f2a-469b-85c4-eec3b9c972ba" providerId="ADAL" clId="{732483C3-CB0C-4598-9DB1-778FE3877DE7}" dt="2022-02-14T11:35:06.916" v="1387" actId="1036"/>
          <ac:spMkLst>
            <pc:docMk/>
            <pc:sldMk cId="1160737551" sldId="593"/>
            <ac:spMk id="2" creationId="{909DC09D-B9A6-4493-9A72-1CA7ECB1F5CA}"/>
          </ac:spMkLst>
        </pc:spChg>
      </pc:sldChg>
      <pc:sldChg chg="del">
        <pc:chgData name="Thomas Stensitzki" userId="75cafe6b-2f2a-469b-85c4-eec3b9c972ba" providerId="ADAL" clId="{732483C3-CB0C-4598-9DB1-778FE3877DE7}" dt="2022-02-13T12:29:09.990" v="73" actId="47"/>
        <pc:sldMkLst>
          <pc:docMk/>
          <pc:sldMk cId="1858708233" sldId="594"/>
        </pc:sldMkLst>
      </pc:sldChg>
      <pc:sldChg chg="modSp add mod ord modTransition">
        <pc:chgData name="Thomas Stensitzki" userId="75cafe6b-2f2a-469b-85c4-eec3b9c972ba" providerId="ADAL" clId="{732483C3-CB0C-4598-9DB1-778FE3877DE7}" dt="2022-02-16T13:35:41.009" v="1677"/>
        <pc:sldMkLst>
          <pc:docMk/>
          <pc:sldMk cId="3620025916" sldId="594"/>
        </pc:sldMkLst>
        <pc:spChg chg="mod">
          <ac:chgData name="Thomas Stensitzki" userId="75cafe6b-2f2a-469b-85c4-eec3b9c972ba" providerId="ADAL" clId="{732483C3-CB0C-4598-9DB1-778FE3877DE7}" dt="2022-02-14T11:35:50.809" v="1434" actId="14100"/>
          <ac:spMkLst>
            <pc:docMk/>
            <pc:sldMk cId="3620025916" sldId="594"/>
            <ac:spMk id="2" creationId="{909DC09D-B9A6-4493-9A72-1CA7ECB1F5CA}"/>
          </ac:spMkLst>
        </pc:spChg>
      </pc:sldChg>
      <pc:sldChg chg="modSp add mod ord modTransition">
        <pc:chgData name="Thomas Stensitzki" userId="75cafe6b-2f2a-469b-85c4-eec3b9c972ba" providerId="ADAL" clId="{732483C3-CB0C-4598-9DB1-778FE3877DE7}" dt="2022-02-16T13:35:41.009" v="1677"/>
        <pc:sldMkLst>
          <pc:docMk/>
          <pc:sldMk cId="2243482533" sldId="595"/>
        </pc:sldMkLst>
        <pc:spChg chg="mod">
          <ac:chgData name="Thomas Stensitzki" userId="75cafe6b-2f2a-469b-85c4-eec3b9c972ba" providerId="ADAL" clId="{732483C3-CB0C-4598-9DB1-778FE3877DE7}" dt="2022-02-14T11:36:22.623" v="1511" actId="1035"/>
          <ac:spMkLst>
            <pc:docMk/>
            <pc:sldMk cId="2243482533" sldId="595"/>
            <ac:spMk id="2" creationId="{909DC09D-B9A6-4493-9A72-1CA7ECB1F5CA}"/>
          </ac:spMkLst>
        </pc:spChg>
      </pc:sldChg>
      <pc:sldChg chg="del">
        <pc:chgData name="Thomas Stensitzki" userId="75cafe6b-2f2a-469b-85c4-eec3b9c972ba" providerId="ADAL" clId="{732483C3-CB0C-4598-9DB1-778FE3877DE7}" dt="2022-02-13T12:29:09.990" v="73" actId="47"/>
        <pc:sldMkLst>
          <pc:docMk/>
          <pc:sldMk cId="3220276594" sldId="595"/>
        </pc:sldMkLst>
      </pc:sldChg>
      <pc:sldChg chg="del">
        <pc:chgData name="Thomas Stensitzki" userId="75cafe6b-2f2a-469b-85c4-eec3b9c972ba" providerId="ADAL" clId="{732483C3-CB0C-4598-9DB1-778FE3877DE7}" dt="2022-02-13T12:29:09.990" v="73" actId="47"/>
        <pc:sldMkLst>
          <pc:docMk/>
          <pc:sldMk cId="1052203246" sldId="596"/>
        </pc:sldMkLst>
      </pc:sldChg>
      <pc:sldChg chg="add del">
        <pc:chgData name="Thomas Stensitzki" userId="75cafe6b-2f2a-469b-85c4-eec3b9c972ba" providerId="ADAL" clId="{732483C3-CB0C-4598-9DB1-778FE3877DE7}" dt="2022-02-14T11:36:33.085" v="1513"/>
        <pc:sldMkLst>
          <pc:docMk/>
          <pc:sldMk cId="1369410492" sldId="596"/>
        </pc:sldMkLst>
      </pc:sldChg>
      <pc:sldChg chg="modSp add mod modTransition">
        <pc:chgData name="Thomas Stensitzki" userId="75cafe6b-2f2a-469b-85c4-eec3b9c972ba" providerId="ADAL" clId="{732483C3-CB0C-4598-9DB1-778FE3877DE7}" dt="2022-02-16T13:35:41.009" v="1677"/>
        <pc:sldMkLst>
          <pc:docMk/>
          <pc:sldMk cId="3273231213" sldId="596"/>
        </pc:sldMkLst>
        <pc:spChg chg="mod">
          <ac:chgData name="Thomas Stensitzki" userId="75cafe6b-2f2a-469b-85c4-eec3b9c972ba" providerId="ADAL" clId="{732483C3-CB0C-4598-9DB1-778FE3877DE7}" dt="2022-02-14T11:36:49.142" v="1557" actId="1035"/>
          <ac:spMkLst>
            <pc:docMk/>
            <pc:sldMk cId="3273231213" sldId="596"/>
            <ac:spMk id="2" creationId="{909DC09D-B9A6-4493-9A72-1CA7ECB1F5CA}"/>
          </ac:spMkLst>
        </pc:spChg>
      </pc:sldChg>
      <pc:sldChg chg="del">
        <pc:chgData name="Thomas Stensitzki" userId="75cafe6b-2f2a-469b-85c4-eec3b9c972ba" providerId="ADAL" clId="{732483C3-CB0C-4598-9DB1-778FE3877DE7}" dt="2022-02-13T12:29:09.990" v="73" actId="47"/>
        <pc:sldMkLst>
          <pc:docMk/>
          <pc:sldMk cId="3073976506" sldId="597"/>
        </pc:sldMkLst>
      </pc:sldChg>
      <pc:sldChg chg="modSp add mod modTransition">
        <pc:chgData name="Thomas Stensitzki" userId="75cafe6b-2f2a-469b-85c4-eec3b9c972ba" providerId="ADAL" clId="{732483C3-CB0C-4598-9DB1-778FE3877DE7}" dt="2022-02-16T13:35:41.009" v="1677"/>
        <pc:sldMkLst>
          <pc:docMk/>
          <pc:sldMk cId="3646966063" sldId="597"/>
        </pc:sldMkLst>
        <pc:spChg chg="mod">
          <ac:chgData name="Thomas Stensitzki" userId="75cafe6b-2f2a-469b-85c4-eec3b9c972ba" providerId="ADAL" clId="{732483C3-CB0C-4598-9DB1-778FE3877DE7}" dt="2022-02-14T11:37:06.350" v="1587" actId="1036"/>
          <ac:spMkLst>
            <pc:docMk/>
            <pc:sldMk cId="3646966063" sldId="597"/>
            <ac:spMk id="2" creationId="{909DC09D-B9A6-4493-9A72-1CA7ECB1F5CA}"/>
          </ac:spMkLst>
        </pc:spChg>
      </pc:sldChg>
      <pc:sldChg chg="del">
        <pc:chgData name="Thomas Stensitzki" userId="75cafe6b-2f2a-469b-85c4-eec3b9c972ba" providerId="ADAL" clId="{732483C3-CB0C-4598-9DB1-778FE3877DE7}" dt="2022-02-13T12:29:17.530" v="74" actId="47"/>
        <pc:sldMkLst>
          <pc:docMk/>
          <pc:sldMk cId="1359738840" sldId="598"/>
        </pc:sldMkLst>
      </pc:sldChg>
      <pc:sldChg chg="modSp add mod ord modTransition">
        <pc:chgData name="Thomas Stensitzki" userId="75cafe6b-2f2a-469b-85c4-eec3b9c972ba" providerId="ADAL" clId="{732483C3-CB0C-4598-9DB1-778FE3877DE7}" dt="2022-02-16T13:35:41.009" v="1677"/>
        <pc:sldMkLst>
          <pc:docMk/>
          <pc:sldMk cId="2538300061" sldId="598"/>
        </pc:sldMkLst>
        <pc:spChg chg="mod">
          <ac:chgData name="Thomas Stensitzki" userId="75cafe6b-2f2a-469b-85c4-eec3b9c972ba" providerId="ADAL" clId="{732483C3-CB0C-4598-9DB1-778FE3877DE7}" dt="2022-02-14T11:37:21.695" v="1596" actId="1035"/>
          <ac:spMkLst>
            <pc:docMk/>
            <pc:sldMk cId="2538300061" sldId="598"/>
            <ac:spMk id="2" creationId="{909DC09D-B9A6-4493-9A72-1CA7ECB1F5CA}"/>
          </ac:spMkLst>
        </pc:spChg>
      </pc:sldChg>
      <pc:sldChg chg="del">
        <pc:chgData name="Thomas Stensitzki" userId="75cafe6b-2f2a-469b-85c4-eec3b9c972ba" providerId="ADAL" clId="{732483C3-CB0C-4598-9DB1-778FE3877DE7}" dt="2022-02-13T12:29:17.530" v="74" actId="47"/>
        <pc:sldMkLst>
          <pc:docMk/>
          <pc:sldMk cId="497042959" sldId="599"/>
        </pc:sldMkLst>
      </pc:sldChg>
      <pc:sldChg chg="modSp add mod ord">
        <pc:chgData name="Thomas Stensitzki" userId="75cafe6b-2f2a-469b-85c4-eec3b9c972ba" providerId="ADAL" clId="{732483C3-CB0C-4598-9DB1-778FE3877DE7}" dt="2022-02-16T13:43:10.358" v="1825" actId="1076"/>
        <pc:sldMkLst>
          <pc:docMk/>
          <pc:sldMk cId="2905309205" sldId="599"/>
        </pc:sldMkLst>
        <pc:spChg chg="mod">
          <ac:chgData name="Thomas Stensitzki" userId="75cafe6b-2f2a-469b-85c4-eec3b9c972ba" providerId="ADAL" clId="{732483C3-CB0C-4598-9DB1-778FE3877DE7}" dt="2022-02-16T13:43:10.358" v="1825" actId="1076"/>
          <ac:spMkLst>
            <pc:docMk/>
            <pc:sldMk cId="2905309205" sldId="599"/>
            <ac:spMk id="2" creationId="{909DC09D-B9A6-4493-9A72-1CA7ECB1F5CA}"/>
          </ac:spMkLst>
        </pc:spChg>
      </pc:sldChg>
      <pc:sldChg chg="modSp add mod ord">
        <pc:chgData name="Thomas Stensitzki" userId="75cafe6b-2f2a-469b-85c4-eec3b9c972ba" providerId="ADAL" clId="{732483C3-CB0C-4598-9DB1-778FE3877DE7}" dt="2022-02-16T13:45:36.823" v="1833" actId="1076"/>
        <pc:sldMkLst>
          <pc:docMk/>
          <pc:sldMk cId="2549681173" sldId="600"/>
        </pc:sldMkLst>
        <pc:spChg chg="mod">
          <ac:chgData name="Thomas Stensitzki" userId="75cafe6b-2f2a-469b-85c4-eec3b9c972ba" providerId="ADAL" clId="{732483C3-CB0C-4598-9DB1-778FE3877DE7}" dt="2022-02-16T13:45:36.823" v="1833" actId="1076"/>
          <ac:spMkLst>
            <pc:docMk/>
            <pc:sldMk cId="2549681173" sldId="600"/>
            <ac:spMk id="2" creationId="{909DC09D-B9A6-4493-9A72-1CA7ECB1F5CA}"/>
          </ac:spMkLst>
        </pc:spChg>
      </pc:sldChg>
      <pc:sldChg chg="add del">
        <pc:chgData name="Thomas Stensitzki" userId="75cafe6b-2f2a-469b-85c4-eec3b9c972ba" providerId="ADAL" clId="{732483C3-CB0C-4598-9DB1-778FE3877DE7}" dt="2022-02-13T12:29:48.194" v="77" actId="47"/>
        <pc:sldMkLst>
          <pc:docMk/>
          <pc:sldMk cId="3647128677" sldId="600"/>
        </pc:sldMkLst>
      </pc:sldChg>
      <pc:sldChg chg="delSp modSp add">
        <pc:chgData name="Thomas Stensitzki" userId="75cafe6b-2f2a-469b-85c4-eec3b9c972ba" providerId="ADAL" clId="{732483C3-CB0C-4598-9DB1-778FE3877DE7}" dt="2022-02-16T13:46:44.696" v="1839" actId="1076"/>
        <pc:sldMkLst>
          <pc:docMk/>
          <pc:sldMk cId="1353242244" sldId="601"/>
        </pc:sldMkLst>
        <pc:picChg chg="del">
          <ac:chgData name="Thomas Stensitzki" userId="75cafe6b-2f2a-469b-85c4-eec3b9c972ba" providerId="ADAL" clId="{732483C3-CB0C-4598-9DB1-778FE3877DE7}" dt="2022-02-16T13:46:33.100" v="1838" actId="478"/>
          <ac:picMkLst>
            <pc:docMk/>
            <pc:sldMk cId="1353242244" sldId="601"/>
            <ac:picMk id="8194" creationId="{AFD980FE-4282-4263-AD1E-4D6DAC9F98E5}"/>
          </ac:picMkLst>
        </pc:picChg>
        <pc:picChg chg="mod">
          <ac:chgData name="Thomas Stensitzki" userId="75cafe6b-2f2a-469b-85c4-eec3b9c972ba" providerId="ADAL" clId="{732483C3-CB0C-4598-9DB1-778FE3877DE7}" dt="2022-02-16T13:46:44.696" v="1839" actId="1076"/>
          <ac:picMkLst>
            <pc:docMk/>
            <pc:sldMk cId="1353242244" sldId="601"/>
            <ac:picMk id="8196" creationId="{1A602696-D323-49FA-84C8-07E65F6E0E5C}"/>
          </ac:picMkLst>
        </pc:picChg>
      </pc:sldChg>
      <pc:sldChg chg="add del">
        <pc:chgData name="Thomas Stensitzki" userId="75cafe6b-2f2a-469b-85c4-eec3b9c972ba" providerId="ADAL" clId="{732483C3-CB0C-4598-9DB1-778FE3877DE7}" dt="2022-02-13T12:29:48.194" v="77" actId="47"/>
        <pc:sldMkLst>
          <pc:docMk/>
          <pc:sldMk cId="2742369230" sldId="601"/>
        </pc:sldMkLst>
      </pc:sldChg>
      <pc:sldChg chg="add del">
        <pc:chgData name="Thomas Stensitzki" userId="75cafe6b-2f2a-469b-85c4-eec3b9c972ba" providerId="ADAL" clId="{732483C3-CB0C-4598-9DB1-778FE3877DE7}" dt="2022-02-13T12:29:48.194" v="77" actId="47"/>
        <pc:sldMkLst>
          <pc:docMk/>
          <pc:sldMk cId="525318874" sldId="602"/>
        </pc:sldMkLst>
      </pc:sldChg>
      <pc:sldChg chg="modSp add mod ord">
        <pc:chgData name="Thomas Stensitzki" userId="75cafe6b-2f2a-469b-85c4-eec3b9c972ba" providerId="ADAL" clId="{732483C3-CB0C-4598-9DB1-778FE3877DE7}" dt="2022-02-16T13:47:16.871" v="1843" actId="1076"/>
        <pc:sldMkLst>
          <pc:docMk/>
          <pc:sldMk cId="1032519195" sldId="602"/>
        </pc:sldMkLst>
        <pc:spChg chg="mod">
          <ac:chgData name="Thomas Stensitzki" userId="75cafe6b-2f2a-469b-85c4-eec3b9c972ba" providerId="ADAL" clId="{732483C3-CB0C-4598-9DB1-778FE3877DE7}" dt="2022-02-16T13:47:16.871" v="1843" actId="1076"/>
          <ac:spMkLst>
            <pc:docMk/>
            <pc:sldMk cId="1032519195" sldId="602"/>
            <ac:spMk id="2" creationId="{909DC09D-B9A6-4493-9A72-1CA7ECB1F5CA}"/>
          </ac:spMkLst>
        </pc:spChg>
      </pc:sldChg>
      <pc:sldChg chg="modSp add mod ord">
        <pc:chgData name="Thomas Stensitzki" userId="75cafe6b-2f2a-469b-85c4-eec3b9c972ba" providerId="ADAL" clId="{732483C3-CB0C-4598-9DB1-778FE3877DE7}" dt="2022-02-16T13:47:31.127" v="1847" actId="1076"/>
        <pc:sldMkLst>
          <pc:docMk/>
          <pc:sldMk cId="167954962" sldId="603"/>
        </pc:sldMkLst>
        <pc:spChg chg="mod">
          <ac:chgData name="Thomas Stensitzki" userId="75cafe6b-2f2a-469b-85c4-eec3b9c972ba" providerId="ADAL" clId="{732483C3-CB0C-4598-9DB1-778FE3877DE7}" dt="2022-02-16T13:47:31.127" v="1847" actId="1076"/>
          <ac:spMkLst>
            <pc:docMk/>
            <pc:sldMk cId="167954962" sldId="603"/>
            <ac:spMk id="2" creationId="{909DC09D-B9A6-4493-9A72-1CA7ECB1F5CA}"/>
          </ac:spMkLst>
        </pc:spChg>
      </pc:sldChg>
      <pc:sldChg chg="add del">
        <pc:chgData name="Thomas Stensitzki" userId="75cafe6b-2f2a-469b-85c4-eec3b9c972ba" providerId="ADAL" clId="{732483C3-CB0C-4598-9DB1-778FE3877DE7}" dt="2022-02-13T12:29:48.194" v="77" actId="47"/>
        <pc:sldMkLst>
          <pc:docMk/>
          <pc:sldMk cId="4145302730" sldId="603"/>
        </pc:sldMkLst>
      </pc:sldChg>
      <pc:sldChg chg="add del">
        <pc:chgData name="Thomas Stensitzki" userId="75cafe6b-2f2a-469b-85c4-eec3b9c972ba" providerId="ADAL" clId="{732483C3-CB0C-4598-9DB1-778FE3877DE7}" dt="2022-02-13T12:29:48.194" v="77" actId="47"/>
        <pc:sldMkLst>
          <pc:docMk/>
          <pc:sldMk cId="166632333" sldId="604"/>
        </pc:sldMkLst>
      </pc:sldChg>
      <pc:sldChg chg="modSp add mod ord modNotesTx">
        <pc:chgData name="Thomas Stensitzki" userId="75cafe6b-2f2a-469b-85c4-eec3b9c972ba" providerId="ADAL" clId="{732483C3-CB0C-4598-9DB1-778FE3877DE7}" dt="2022-02-16T13:52:44.405" v="1894" actId="6549"/>
        <pc:sldMkLst>
          <pc:docMk/>
          <pc:sldMk cId="1319860976" sldId="604"/>
        </pc:sldMkLst>
        <pc:spChg chg="mod">
          <ac:chgData name="Thomas Stensitzki" userId="75cafe6b-2f2a-469b-85c4-eec3b9c972ba" providerId="ADAL" clId="{732483C3-CB0C-4598-9DB1-778FE3877DE7}" dt="2022-02-16T13:49:21.649" v="1861" actId="1076"/>
          <ac:spMkLst>
            <pc:docMk/>
            <pc:sldMk cId="1319860976" sldId="604"/>
            <ac:spMk id="2" creationId="{909DC09D-B9A6-4493-9A72-1CA7ECB1F5CA}"/>
          </ac:spMkLst>
        </pc:spChg>
      </pc:sldChg>
      <pc:sldChg chg="modSp add mod ord">
        <pc:chgData name="Thomas Stensitzki" userId="75cafe6b-2f2a-469b-85c4-eec3b9c972ba" providerId="ADAL" clId="{732483C3-CB0C-4598-9DB1-778FE3877DE7}" dt="2022-02-16T13:49:39.605" v="1865" actId="1076"/>
        <pc:sldMkLst>
          <pc:docMk/>
          <pc:sldMk cId="960196194" sldId="605"/>
        </pc:sldMkLst>
        <pc:spChg chg="mod">
          <ac:chgData name="Thomas Stensitzki" userId="75cafe6b-2f2a-469b-85c4-eec3b9c972ba" providerId="ADAL" clId="{732483C3-CB0C-4598-9DB1-778FE3877DE7}" dt="2022-02-16T13:49:39.605" v="1865" actId="1076"/>
          <ac:spMkLst>
            <pc:docMk/>
            <pc:sldMk cId="960196194" sldId="605"/>
            <ac:spMk id="2" creationId="{909DC09D-B9A6-4493-9A72-1CA7ECB1F5CA}"/>
          </ac:spMkLst>
        </pc:spChg>
      </pc:sldChg>
      <pc:sldChg chg="add del">
        <pc:chgData name="Thomas Stensitzki" userId="75cafe6b-2f2a-469b-85c4-eec3b9c972ba" providerId="ADAL" clId="{732483C3-CB0C-4598-9DB1-778FE3877DE7}" dt="2022-02-13T12:29:48.194" v="77" actId="47"/>
        <pc:sldMkLst>
          <pc:docMk/>
          <pc:sldMk cId="2150546359" sldId="605"/>
        </pc:sldMkLst>
      </pc:sldChg>
      <pc:sldChg chg="add del">
        <pc:chgData name="Thomas Stensitzki" userId="75cafe6b-2f2a-469b-85c4-eec3b9c972ba" providerId="ADAL" clId="{732483C3-CB0C-4598-9DB1-778FE3877DE7}" dt="2022-02-13T12:29:48.194" v="77" actId="47"/>
        <pc:sldMkLst>
          <pc:docMk/>
          <pc:sldMk cId="2386028982" sldId="606"/>
        </pc:sldMkLst>
      </pc:sldChg>
      <pc:sldChg chg="modSp add mod modNotesTx">
        <pc:chgData name="Thomas Stensitzki" userId="75cafe6b-2f2a-469b-85c4-eec3b9c972ba" providerId="ADAL" clId="{732483C3-CB0C-4598-9DB1-778FE3877DE7}" dt="2022-02-16T13:52:37.340" v="1893" actId="6549"/>
        <pc:sldMkLst>
          <pc:docMk/>
          <pc:sldMk cId="2615993417" sldId="606"/>
        </pc:sldMkLst>
        <pc:spChg chg="mod">
          <ac:chgData name="Thomas Stensitzki" userId="75cafe6b-2f2a-469b-85c4-eec3b9c972ba" providerId="ADAL" clId="{732483C3-CB0C-4598-9DB1-778FE3877DE7}" dt="2022-02-16T13:49:48.290" v="1867" actId="1076"/>
          <ac:spMkLst>
            <pc:docMk/>
            <pc:sldMk cId="2615993417" sldId="606"/>
            <ac:spMk id="2" creationId="{909DC09D-B9A6-4493-9A72-1CA7ECB1F5CA}"/>
          </ac:spMkLst>
        </pc:spChg>
      </pc:sldChg>
      <pc:sldChg chg="modSp add mod ord modNotesTx">
        <pc:chgData name="Thomas Stensitzki" userId="75cafe6b-2f2a-469b-85c4-eec3b9c972ba" providerId="ADAL" clId="{732483C3-CB0C-4598-9DB1-778FE3877DE7}" dt="2022-02-16T13:52:30.502" v="1892" actId="6549"/>
        <pc:sldMkLst>
          <pc:docMk/>
          <pc:sldMk cId="850732423" sldId="607"/>
        </pc:sldMkLst>
        <pc:spChg chg="mod">
          <ac:chgData name="Thomas Stensitzki" userId="75cafe6b-2f2a-469b-85c4-eec3b9c972ba" providerId="ADAL" clId="{732483C3-CB0C-4598-9DB1-778FE3877DE7}" dt="2022-02-16T13:50:05.937" v="1872" actId="14100"/>
          <ac:spMkLst>
            <pc:docMk/>
            <pc:sldMk cId="850732423" sldId="607"/>
            <ac:spMk id="2" creationId="{909DC09D-B9A6-4493-9A72-1CA7ECB1F5CA}"/>
          </ac:spMkLst>
        </pc:spChg>
      </pc:sldChg>
      <pc:sldChg chg="add del">
        <pc:chgData name="Thomas Stensitzki" userId="75cafe6b-2f2a-469b-85c4-eec3b9c972ba" providerId="ADAL" clId="{732483C3-CB0C-4598-9DB1-778FE3877DE7}" dt="2022-02-13T12:29:48.194" v="77" actId="47"/>
        <pc:sldMkLst>
          <pc:docMk/>
          <pc:sldMk cId="2597390730" sldId="607"/>
        </pc:sldMkLst>
      </pc:sldChg>
      <pc:sldChg chg="modSp add mod ord modNotesTx">
        <pc:chgData name="Thomas Stensitzki" userId="75cafe6b-2f2a-469b-85c4-eec3b9c972ba" providerId="ADAL" clId="{732483C3-CB0C-4598-9DB1-778FE3877DE7}" dt="2022-02-16T13:52:21.814" v="1890" actId="6549"/>
        <pc:sldMkLst>
          <pc:docMk/>
          <pc:sldMk cId="2141078485" sldId="608"/>
        </pc:sldMkLst>
        <pc:spChg chg="mod">
          <ac:chgData name="Thomas Stensitzki" userId="75cafe6b-2f2a-469b-85c4-eec3b9c972ba" providerId="ADAL" clId="{732483C3-CB0C-4598-9DB1-778FE3877DE7}" dt="2022-02-16T13:50:30.509" v="1878" actId="1076"/>
          <ac:spMkLst>
            <pc:docMk/>
            <pc:sldMk cId="2141078485" sldId="608"/>
            <ac:spMk id="2" creationId="{909DC09D-B9A6-4493-9A72-1CA7ECB1F5CA}"/>
          </ac:spMkLst>
        </pc:spChg>
      </pc:sldChg>
      <pc:sldChg chg="add del ord">
        <pc:chgData name="Thomas Stensitzki" userId="75cafe6b-2f2a-469b-85c4-eec3b9c972ba" providerId="ADAL" clId="{732483C3-CB0C-4598-9DB1-778FE3877DE7}" dt="2022-02-16T13:50:24.012" v="1876" actId="47"/>
        <pc:sldMkLst>
          <pc:docMk/>
          <pc:sldMk cId="3573072322" sldId="608"/>
        </pc:sldMkLst>
      </pc:sldChg>
      <pc:sldChg chg="modSp add mod modNotesTx">
        <pc:chgData name="Thomas Stensitzki" userId="75cafe6b-2f2a-469b-85c4-eec3b9c972ba" providerId="ADAL" clId="{732483C3-CB0C-4598-9DB1-778FE3877DE7}" dt="2022-02-16T13:52:16.543" v="1889" actId="6549"/>
        <pc:sldMkLst>
          <pc:docMk/>
          <pc:sldMk cId="2216310711" sldId="609"/>
        </pc:sldMkLst>
        <pc:spChg chg="mod">
          <ac:chgData name="Thomas Stensitzki" userId="75cafe6b-2f2a-469b-85c4-eec3b9c972ba" providerId="ADAL" clId="{732483C3-CB0C-4598-9DB1-778FE3877DE7}" dt="2022-02-16T13:51:18.467" v="1884" actId="14100"/>
          <ac:spMkLst>
            <pc:docMk/>
            <pc:sldMk cId="2216310711" sldId="609"/>
            <ac:spMk id="2" creationId="{909DC09D-B9A6-4493-9A72-1CA7ECB1F5CA}"/>
          </ac:spMkLst>
        </pc:spChg>
        <pc:spChg chg="mod">
          <ac:chgData name="Thomas Stensitzki" userId="75cafe6b-2f2a-469b-85c4-eec3b9c972ba" providerId="ADAL" clId="{732483C3-CB0C-4598-9DB1-778FE3877DE7}" dt="2022-02-16T13:51:26.012" v="1886" actId="20577"/>
          <ac:spMkLst>
            <pc:docMk/>
            <pc:sldMk cId="2216310711" sldId="609"/>
            <ac:spMk id="5" creationId="{C24DACB5-1BEC-4C86-9652-BAFD8DE56FEF}"/>
          </ac:spMkLst>
        </pc:spChg>
      </pc:sldChg>
      <pc:sldChg chg="modSp add mod">
        <pc:chgData name="Thomas Stensitzki" userId="75cafe6b-2f2a-469b-85c4-eec3b9c972ba" providerId="ADAL" clId="{732483C3-CB0C-4598-9DB1-778FE3877DE7}" dt="2022-02-16T13:53:05.745" v="1897" actId="1076"/>
        <pc:sldMkLst>
          <pc:docMk/>
          <pc:sldMk cId="52005476" sldId="610"/>
        </pc:sldMkLst>
        <pc:spChg chg="mod">
          <ac:chgData name="Thomas Stensitzki" userId="75cafe6b-2f2a-469b-85c4-eec3b9c972ba" providerId="ADAL" clId="{732483C3-CB0C-4598-9DB1-778FE3877DE7}" dt="2022-02-16T13:53:05.745" v="1897" actId="1076"/>
          <ac:spMkLst>
            <pc:docMk/>
            <pc:sldMk cId="52005476" sldId="610"/>
            <ac:spMk id="2" creationId="{909DC09D-B9A6-4493-9A72-1CA7ECB1F5CA}"/>
          </ac:spMkLst>
        </pc:spChg>
      </pc:sldChg>
      <pc:sldChg chg="modSp add mod">
        <pc:chgData name="Thomas Stensitzki" userId="75cafe6b-2f2a-469b-85c4-eec3b9c972ba" providerId="ADAL" clId="{732483C3-CB0C-4598-9DB1-778FE3877DE7}" dt="2022-02-16T13:53:21.334" v="1900" actId="14100"/>
        <pc:sldMkLst>
          <pc:docMk/>
          <pc:sldMk cId="724457052" sldId="611"/>
        </pc:sldMkLst>
        <pc:spChg chg="mod">
          <ac:chgData name="Thomas Stensitzki" userId="75cafe6b-2f2a-469b-85c4-eec3b9c972ba" providerId="ADAL" clId="{732483C3-CB0C-4598-9DB1-778FE3877DE7}" dt="2022-02-16T13:53:21.334" v="1900" actId="14100"/>
          <ac:spMkLst>
            <pc:docMk/>
            <pc:sldMk cId="724457052" sldId="611"/>
            <ac:spMk id="2" creationId="{909DC09D-B9A6-4493-9A72-1CA7ECB1F5CA}"/>
          </ac:spMkLst>
        </pc:spChg>
      </pc:sldChg>
      <pc:sldChg chg="modSp add mod ord">
        <pc:chgData name="Thomas Stensitzki" userId="75cafe6b-2f2a-469b-85c4-eec3b9c972ba" providerId="ADAL" clId="{732483C3-CB0C-4598-9DB1-778FE3877DE7}" dt="2022-02-16T13:53:40.903" v="1905" actId="14100"/>
        <pc:sldMkLst>
          <pc:docMk/>
          <pc:sldMk cId="1451652416" sldId="612"/>
        </pc:sldMkLst>
        <pc:spChg chg="mod">
          <ac:chgData name="Thomas Stensitzki" userId="75cafe6b-2f2a-469b-85c4-eec3b9c972ba" providerId="ADAL" clId="{732483C3-CB0C-4598-9DB1-778FE3877DE7}" dt="2022-02-16T13:53:40.903" v="1905" actId="14100"/>
          <ac:spMkLst>
            <pc:docMk/>
            <pc:sldMk cId="1451652416" sldId="612"/>
            <ac:spMk id="2" creationId="{909DC09D-B9A6-4493-9A72-1CA7ECB1F5CA}"/>
          </ac:spMkLst>
        </pc:spChg>
      </pc:sldChg>
      <pc:sldChg chg="modSp add mod ord">
        <pc:chgData name="Thomas Stensitzki" userId="75cafe6b-2f2a-469b-85c4-eec3b9c972ba" providerId="ADAL" clId="{732483C3-CB0C-4598-9DB1-778FE3877DE7}" dt="2022-02-16T13:54:02.279" v="1911" actId="1076"/>
        <pc:sldMkLst>
          <pc:docMk/>
          <pc:sldMk cId="1471743522" sldId="613"/>
        </pc:sldMkLst>
        <pc:spChg chg="mod">
          <ac:chgData name="Thomas Stensitzki" userId="75cafe6b-2f2a-469b-85c4-eec3b9c972ba" providerId="ADAL" clId="{732483C3-CB0C-4598-9DB1-778FE3877DE7}" dt="2022-02-16T13:54:02.279" v="1911" actId="1076"/>
          <ac:spMkLst>
            <pc:docMk/>
            <pc:sldMk cId="1471743522" sldId="613"/>
            <ac:spMk id="2" creationId="{909DC09D-B9A6-4493-9A72-1CA7ECB1F5CA}"/>
          </ac:spMkLst>
        </pc:spChg>
      </pc:sldChg>
    </pc:docChg>
  </pc:docChgLst>
  <pc:docChgLst>
    <pc:chgData name="Thomas Stensitzki" userId="75cafe6b-2f2a-469b-85c4-eec3b9c972ba" providerId="ADAL" clId="{BE8F4EE5-CF52-46AD-A386-2ADC59A29254}"/>
    <pc:docChg chg="modSld">
      <pc:chgData name="Thomas Stensitzki" userId="75cafe6b-2f2a-469b-85c4-eec3b9c972ba" providerId="ADAL" clId="{BE8F4EE5-CF52-46AD-A386-2ADC59A29254}" dt="2021-02-04T16:39:39.722" v="6"/>
      <pc:docMkLst>
        <pc:docMk/>
      </pc:docMkLst>
      <pc:sldChg chg="modSp mod">
        <pc:chgData name="Thomas Stensitzki" userId="75cafe6b-2f2a-469b-85c4-eec3b9c972ba" providerId="ADAL" clId="{BE8F4EE5-CF52-46AD-A386-2ADC59A29254}" dt="2021-02-04T16:39:39.722" v="6"/>
        <pc:sldMkLst>
          <pc:docMk/>
          <pc:sldMk cId="2855324227" sldId="257"/>
        </pc:sldMkLst>
        <pc:graphicFrameChg chg="mod modGraphic">
          <ac:chgData name="Thomas Stensitzki" userId="75cafe6b-2f2a-469b-85c4-eec3b9c972ba" providerId="ADAL" clId="{BE8F4EE5-CF52-46AD-A386-2ADC59A29254}" dt="2021-02-04T16:39:39.722" v="6"/>
          <ac:graphicFrameMkLst>
            <pc:docMk/>
            <pc:sldMk cId="2855324227" sldId="257"/>
            <ac:graphicFrameMk id="6" creationId="{0F955DCC-462D-431D-BBDE-26F10687D590}"/>
          </ac:graphicFrameMkLst>
        </pc:graphicFrameChg>
      </pc:sldChg>
    </pc:docChg>
  </pc:docChgLst>
  <pc:docChgLst>
    <pc:chgData name="Thomas Stensitzki" userId="75cafe6b-2f2a-469b-85c4-eec3b9c972ba" providerId="ADAL" clId="{04798C56-1619-44FF-99CC-951BCBEDA3B6}"/>
    <pc:docChg chg="undo custSel addSld delSld modSld sldOrd addSection modSection">
      <pc:chgData name="Thomas Stensitzki" userId="75cafe6b-2f2a-469b-85c4-eec3b9c972ba" providerId="ADAL" clId="{04798C56-1619-44FF-99CC-951BCBEDA3B6}" dt="2021-10-24T11:56:50.744" v="5141" actId="20577"/>
      <pc:docMkLst>
        <pc:docMk/>
      </pc:docMkLst>
      <pc:sldChg chg="modSp mod">
        <pc:chgData name="Thomas Stensitzki" userId="75cafe6b-2f2a-469b-85c4-eec3b9c972ba" providerId="ADAL" clId="{04798C56-1619-44FF-99CC-951BCBEDA3B6}" dt="2021-10-16T08:06:48.501" v="11" actId="20577"/>
        <pc:sldMkLst>
          <pc:docMk/>
          <pc:sldMk cId="671489701" sldId="256"/>
        </pc:sldMkLst>
        <pc:spChg chg="mod">
          <ac:chgData name="Thomas Stensitzki" userId="75cafe6b-2f2a-469b-85c4-eec3b9c972ba" providerId="ADAL" clId="{04798C56-1619-44FF-99CC-951BCBEDA3B6}" dt="2021-10-16T08:06:48.501" v="11" actId="20577"/>
          <ac:spMkLst>
            <pc:docMk/>
            <pc:sldMk cId="671489701" sldId="256"/>
            <ac:spMk id="3" creationId="{CBA95633-B02D-4A15-A8B1-A38E0A70FD27}"/>
          </ac:spMkLst>
        </pc:spChg>
      </pc:sldChg>
      <pc:sldChg chg="modSp mod">
        <pc:chgData name="Thomas Stensitzki" userId="75cafe6b-2f2a-469b-85c4-eec3b9c972ba" providerId="ADAL" clId="{04798C56-1619-44FF-99CC-951BCBEDA3B6}" dt="2021-10-21T13:06:10.613" v="4427"/>
        <pc:sldMkLst>
          <pc:docMk/>
          <pc:sldMk cId="2855324227" sldId="257"/>
        </pc:sldMkLst>
        <pc:spChg chg="mod">
          <ac:chgData name="Thomas Stensitzki" userId="75cafe6b-2f2a-469b-85c4-eec3b9c972ba" providerId="ADAL" clId="{04798C56-1619-44FF-99CC-951BCBEDA3B6}" dt="2021-10-16T08:07:25.110" v="63" actId="20577"/>
          <ac:spMkLst>
            <pc:docMk/>
            <pc:sldMk cId="2855324227" sldId="257"/>
            <ac:spMk id="5" creationId="{EE6719E1-4DB6-4D58-BA77-937CF975247C}"/>
          </ac:spMkLst>
        </pc:spChg>
        <pc:graphicFrameChg chg="mod modGraphic">
          <ac:chgData name="Thomas Stensitzki" userId="75cafe6b-2f2a-469b-85c4-eec3b9c972ba" providerId="ADAL" clId="{04798C56-1619-44FF-99CC-951BCBEDA3B6}" dt="2021-10-21T13:06:10.613" v="4427"/>
          <ac:graphicFrameMkLst>
            <pc:docMk/>
            <pc:sldMk cId="2855324227" sldId="257"/>
            <ac:graphicFrameMk id="6" creationId="{0F955DCC-462D-431D-BBDE-26F10687D590}"/>
          </ac:graphicFrameMkLst>
        </pc:graphicFrameChg>
      </pc:sldChg>
      <pc:sldChg chg="modSp mod">
        <pc:chgData name="Thomas Stensitzki" userId="75cafe6b-2f2a-469b-85c4-eec3b9c972ba" providerId="ADAL" clId="{04798C56-1619-44FF-99CC-951BCBEDA3B6}" dt="2021-10-21T13:34:15.525" v="5128" actId="20577"/>
        <pc:sldMkLst>
          <pc:docMk/>
          <pc:sldMk cId="3332792154" sldId="258"/>
        </pc:sldMkLst>
        <pc:spChg chg="mod">
          <ac:chgData name="Thomas Stensitzki" userId="75cafe6b-2f2a-469b-85c4-eec3b9c972ba" providerId="ADAL" clId="{04798C56-1619-44FF-99CC-951BCBEDA3B6}" dt="2021-10-21T13:34:15.525" v="5128" actId="20577"/>
          <ac:spMkLst>
            <pc:docMk/>
            <pc:sldMk cId="3332792154" sldId="258"/>
            <ac:spMk id="3" creationId="{3A5A44EB-7FB9-473A-8ED3-C49DDD2E65AB}"/>
          </ac:spMkLst>
        </pc:spChg>
      </pc:sldChg>
      <pc:sldChg chg="delSp mod ord">
        <pc:chgData name="Thomas Stensitzki" userId="75cafe6b-2f2a-469b-85c4-eec3b9c972ba" providerId="ADAL" clId="{04798C56-1619-44FF-99CC-951BCBEDA3B6}" dt="2021-10-21T13:05:33.349" v="4423"/>
        <pc:sldMkLst>
          <pc:docMk/>
          <pc:sldMk cId="2698998357" sldId="260"/>
        </pc:sldMkLst>
        <pc:spChg chg="del">
          <ac:chgData name="Thomas Stensitzki" userId="75cafe6b-2f2a-469b-85c4-eec3b9c972ba" providerId="ADAL" clId="{04798C56-1619-44FF-99CC-951BCBEDA3B6}" dt="2021-10-16T08:29:25.765" v="179" actId="478"/>
          <ac:spMkLst>
            <pc:docMk/>
            <pc:sldMk cId="2698998357" sldId="260"/>
            <ac:spMk id="6" creationId="{AC7B595A-A4C5-4A86-B8F3-29469F0A7A0E}"/>
          </ac:spMkLst>
        </pc:spChg>
      </pc:sldChg>
      <pc:sldChg chg="modSp mod">
        <pc:chgData name="Thomas Stensitzki" userId="75cafe6b-2f2a-469b-85c4-eec3b9c972ba" providerId="ADAL" clId="{04798C56-1619-44FF-99CC-951BCBEDA3B6}" dt="2021-10-24T11:56:50.744" v="5141" actId="20577"/>
        <pc:sldMkLst>
          <pc:docMk/>
          <pc:sldMk cId="4007670073" sldId="268"/>
        </pc:sldMkLst>
        <pc:spChg chg="mod">
          <ac:chgData name="Thomas Stensitzki" userId="75cafe6b-2f2a-469b-85c4-eec3b9c972ba" providerId="ADAL" clId="{04798C56-1619-44FF-99CC-951BCBEDA3B6}" dt="2021-10-24T11:56:50.744" v="5141" actId="20577"/>
          <ac:spMkLst>
            <pc:docMk/>
            <pc:sldMk cId="4007670073" sldId="268"/>
            <ac:spMk id="5" creationId="{F3459BE7-1731-4733-A912-12977C68CFD6}"/>
          </ac:spMkLst>
        </pc:spChg>
      </pc:sldChg>
      <pc:sldChg chg="modSp mod">
        <pc:chgData name="Thomas Stensitzki" userId="75cafe6b-2f2a-469b-85c4-eec3b9c972ba" providerId="ADAL" clId="{04798C56-1619-44FF-99CC-951BCBEDA3B6}" dt="2021-10-18T07:06:30.752" v="4422" actId="6549"/>
        <pc:sldMkLst>
          <pc:docMk/>
          <pc:sldMk cId="2721051844" sldId="269"/>
        </pc:sldMkLst>
        <pc:spChg chg="mod">
          <ac:chgData name="Thomas Stensitzki" userId="75cafe6b-2f2a-469b-85c4-eec3b9c972ba" providerId="ADAL" clId="{04798C56-1619-44FF-99CC-951BCBEDA3B6}" dt="2021-10-18T07:06:30.752" v="4422" actId="6549"/>
          <ac:spMkLst>
            <pc:docMk/>
            <pc:sldMk cId="2721051844" sldId="269"/>
            <ac:spMk id="5" creationId="{C24DACB5-1BEC-4C86-9652-BAFD8DE56FEF}"/>
          </ac:spMkLst>
        </pc:spChg>
      </pc:sldChg>
      <pc:sldChg chg="modSp mod ord">
        <pc:chgData name="Thomas Stensitzki" userId="75cafe6b-2f2a-469b-85c4-eec3b9c972ba" providerId="ADAL" clId="{04798C56-1619-44FF-99CC-951BCBEDA3B6}" dt="2021-10-21T13:05:36.332" v="4424"/>
        <pc:sldMkLst>
          <pc:docMk/>
          <pc:sldMk cId="53967156" sldId="297"/>
        </pc:sldMkLst>
        <pc:spChg chg="mod">
          <ac:chgData name="Thomas Stensitzki" userId="75cafe6b-2f2a-469b-85c4-eec3b9c972ba" providerId="ADAL" clId="{04798C56-1619-44FF-99CC-951BCBEDA3B6}" dt="2021-10-16T08:30:11.002" v="185" actId="6549"/>
          <ac:spMkLst>
            <pc:docMk/>
            <pc:sldMk cId="53967156" sldId="297"/>
            <ac:spMk id="4" creationId="{F3A15CBD-C746-44A3-A4F0-4898CE2F02E6}"/>
          </ac:spMkLst>
        </pc:spChg>
        <pc:spChg chg="mod">
          <ac:chgData name="Thomas Stensitzki" userId="75cafe6b-2f2a-469b-85c4-eec3b9c972ba" providerId="ADAL" clId="{04798C56-1619-44FF-99CC-951BCBEDA3B6}" dt="2021-10-16T08:30:33.213" v="195" actId="6549"/>
          <ac:spMkLst>
            <pc:docMk/>
            <pc:sldMk cId="53967156" sldId="297"/>
            <ac:spMk id="5" creationId="{F3459BE7-1731-4733-A912-12977C68CFD6}"/>
          </ac:spMkLst>
        </pc:spChg>
      </pc:sldChg>
      <pc:sldChg chg="modSp del modAnim">
        <pc:chgData name="Thomas Stensitzki" userId="75cafe6b-2f2a-469b-85c4-eec3b9c972ba" providerId="ADAL" clId="{04798C56-1619-44FF-99CC-951BCBEDA3B6}" dt="2021-10-21T13:33:34.479" v="5107" actId="47"/>
        <pc:sldMkLst>
          <pc:docMk/>
          <pc:sldMk cId="222169851" sldId="312"/>
        </pc:sldMkLst>
        <pc:spChg chg="mod">
          <ac:chgData name="Thomas Stensitzki" userId="75cafe6b-2f2a-469b-85c4-eec3b9c972ba" providerId="ADAL" clId="{04798C56-1619-44FF-99CC-951BCBEDA3B6}" dt="2021-10-21T13:22:22.075" v="4490" actId="20577"/>
          <ac:spMkLst>
            <pc:docMk/>
            <pc:sldMk cId="222169851" sldId="312"/>
            <ac:spMk id="4" creationId="{7B30EE16-D925-417D-89E0-E0CFDA2C14B8}"/>
          </ac:spMkLst>
        </pc:spChg>
        <pc:spChg chg="mod">
          <ac:chgData name="Thomas Stensitzki" userId="75cafe6b-2f2a-469b-85c4-eec3b9c972ba" providerId="ADAL" clId="{04798C56-1619-44FF-99CC-951BCBEDA3B6}" dt="2021-10-21T13:28:58.491" v="4803" actId="20577"/>
          <ac:spMkLst>
            <pc:docMk/>
            <pc:sldMk cId="222169851" sldId="312"/>
            <ac:spMk id="5" creationId="{E4B561B6-C0CF-43D8-8BC7-F305B96C47C8}"/>
          </ac:spMkLst>
        </pc:spChg>
      </pc:sldChg>
      <pc:sldChg chg="modSp del mod">
        <pc:chgData name="Thomas Stensitzki" userId="75cafe6b-2f2a-469b-85c4-eec3b9c972ba" providerId="ADAL" clId="{04798C56-1619-44FF-99CC-951BCBEDA3B6}" dt="2021-10-16T08:53:15.876" v="252" actId="47"/>
        <pc:sldMkLst>
          <pc:docMk/>
          <pc:sldMk cId="3298503951" sldId="372"/>
        </pc:sldMkLst>
        <pc:spChg chg="mod">
          <ac:chgData name="Thomas Stensitzki" userId="75cafe6b-2f2a-469b-85c4-eec3b9c972ba" providerId="ADAL" clId="{04798C56-1619-44FF-99CC-951BCBEDA3B6}" dt="2021-10-16T08:52:50.564" v="250" actId="1076"/>
          <ac:spMkLst>
            <pc:docMk/>
            <pc:sldMk cId="3298503951" sldId="372"/>
            <ac:spMk id="2" creationId="{909DC09D-B9A6-4493-9A72-1CA7ECB1F5CA}"/>
          </ac:spMkLst>
        </pc:spChg>
      </pc:sldChg>
      <pc:sldChg chg="modSp mod">
        <pc:chgData name="Thomas Stensitzki" userId="75cafe6b-2f2a-469b-85c4-eec3b9c972ba" providerId="ADAL" clId="{04798C56-1619-44FF-99CC-951BCBEDA3B6}" dt="2021-10-18T06:50:38.860" v="3514" actId="14100"/>
        <pc:sldMkLst>
          <pc:docMk/>
          <pc:sldMk cId="2227487991" sldId="378"/>
        </pc:sldMkLst>
        <pc:spChg chg="mod">
          <ac:chgData name="Thomas Stensitzki" userId="75cafe6b-2f2a-469b-85c4-eec3b9c972ba" providerId="ADAL" clId="{04798C56-1619-44FF-99CC-951BCBEDA3B6}" dt="2021-10-18T06:50:38.860" v="3514" actId="14100"/>
          <ac:spMkLst>
            <pc:docMk/>
            <pc:sldMk cId="2227487991" sldId="378"/>
            <ac:spMk id="2" creationId="{909DC09D-B9A6-4493-9A72-1CA7ECB1F5CA}"/>
          </ac:spMkLst>
        </pc:spChg>
        <pc:spChg chg="mod">
          <ac:chgData name="Thomas Stensitzki" userId="75cafe6b-2f2a-469b-85c4-eec3b9c972ba" providerId="ADAL" clId="{04798C56-1619-44FF-99CC-951BCBEDA3B6}" dt="2021-10-16T09:06:08.755" v="275" actId="20577"/>
          <ac:spMkLst>
            <pc:docMk/>
            <pc:sldMk cId="2227487991" sldId="378"/>
            <ac:spMk id="4" creationId="{D12969B4-351A-4517-A5B8-3E6AD9CDB206}"/>
          </ac:spMkLst>
        </pc:spChg>
        <pc:spChg chg="mod">
          <ac:chgData name="Thomas Stensitzki" userId="75cafe6b-2f2a-469b-85c4-eec3b9c972ba" providerId="ADAL" clId="{04798C56-1619-44FF-99CC-951BCBEDA3B6}" dt="2021-10-16T11:37:02.088" v="3118" actId="20577"/>
          <ac:spMkLst>
            <pc:docMk/>
            <pc:sldMk cId="2227487991" sldId="378"/>
            <ac:spMk id="5" creationId="{C24DACB5-1BEC-4C86-9652-BAFD8DE56FEF}"/>
          </ac:spMkLst>
        </pc:spChg>
      </pc:sldChg>
      <pc:sldChg chg="del">
        <pc:chgData name="Thomas Stensitzki" userId="75cafe6b-2f2a-469b-85c4-eec3b9c972ba" providerId="ADAL" clId="{04798C56-1619-44FF-99CC-951BCBEDA3B6}" dt="2021-10-16T08:52:41.648" v="249" actId="47"/>
        <pc:sldMkLst>
          <pc:docMk/>
          <pc:sldMk cId="2708846828" sldId="392"/>
        </pc:sldMkLst>
      </pc:sldChg>
      <pc:sldChg chg="del">
        <pc:chgData name="Thomas Stensitzki" userId="75cafe6b-2f2a-469b-85c4-eec3b9c972ba" providerId="ADAL" clId="{04798C56-1619-44FF-99CC-951BCBEDA3B6}" dt="2021-10-16T08:53:12.649" v="251" actId="47"/>
        <pc:sldMkLst>
          <pc:docMk/>
          <pc:sldMk cId="403790565" sldId="492"/>
        </pc:sldMkLst>
      </pc:sldChg>
      <pc:sldChg chg="del">
        <pc:chgData name="Thomas Stensitzki" userId="75cafe6b-2f2a-469b-85c4-eec3b9c972ba" providerId="ADAL" clId="{04798C56-1619-44FF-99CC-951BCBEDA3B6}" dt="2021-10-16T08:52:30.817" v="248" actId="47"/>
        <pc:sldMkLst>
          <pc:docMk/>
          <pc:sldMk cId="2819505311" sldId="493"/>
        </pc:sldMkLst>
      </pc:sldChg>
      <pc:sldChg chg="del">
        <pc:chgData name="Thomas Stensitzki" userId="75cafe6b-2f2a-469b-85c4-eec3b9c972ba" providerId="ADAL" clId="{04798C56-1619-44FF-99CC-951BCBEDA3B6}" dt="2021-10-16T08:53:12.649" v="251" actId="47"/>
        <pc:sldMkLst>
          <pc:docMk/>
          <pc:sldMk cId="900203790" sldId="494"/>
        </pc:sldMkLst>
      </pc:sldChg>
      <pc:sldChg chg="del">
        <pc:chgData name="Thomas Stensitzki" userId="75cafe6b-2f2a-469b-85c4-eec3b9c972ba" providerId="ADAL" clId="{04798C56-1619-44FF-99CC-951BCBEDA3B6}" dt="2021-10-16T08:53:12.649" v="251" actId="47"/>
        <pc:sldMkLst>
          <pc:docMk/>
          <pc:sldMk cId="2871162903" sldId="495"/>
        </pc:sldMkLst>
      </pc:sldChg>
      <pc:sldChg chg="del">
        <pc:chgData name="Thomas Stensitzki" userId="75cafe6b-2f2a-469b-85c4-eec3b9c972ba" providerId="ADAL" clId="{04798C56-1619-44FF-99CC-951BCBEDA3B6}" dt="2021-10-16T08:53:15.876" v="252" actId="47"/>
        <pc:sldMkLst>
          <pc:docMk/>
          <pc:sldMk cId="503783842" sldId="496"/>
        </pc:sldMkLst>
      </pc:sldChg>
      <pc:sldChg chg="del">
        <pc:chgData name="Thomas Stensitzki" userId="75cafe6b-2f2a-469b-85c4-eec3b9c972ba" providerId="ADAL" clId="{04798C56-1619-44FF-99CC-951BCBEDA3B6}" dt="2021-10-16T08:52:30.817" v="248" actId="47"/>
        <pc:sldMkLst>
          <pc:docMk/>
          <pc:sldMk cId="1558837248" sldId="497"/>
        </pc:sldMkLst>
      </pc:sldChg>
      <pc:sldChg chg="del">
        <pc:chgData name="Thomas Stensitzki" userId="75cafe6b-2f2a-469b-85c4-eec3b9c972ba" providerId="ADAL" clId="{04798C56-1619-44FF-99CC-951BCBEDA3B6}" dt="2021-10-16T08:52:30.817" v="248" actId="47"/>
        <pc:sldMkLst>
          <pc:docMk/>
          <pc:sldMk cId="4139680906" sldId="498"/>
        </pc:sldMkLst>
      </pc:sldChg>
      <pc:sldChg chg="del">
        <pc:chgData name="Thomas Stensitzki" userId="75cafe6b-2f2a-469b-85c4-eec3b9c972ba" providerId="ADAL" clId="{04798C56-1619-44FF-99CC-951BCBEDA3B6}" dt="2021-10-16T08:53:15.876" v="252" actId="47"/>
        <pc:sldMkLst>
          <pc:docMk/>
          <pc:sldMk cId="1091876782" sldId="499"/>
        </pc:sldMkLst>
      </pc:sldChg>
      <pc:sldChg chg="del">
        <pc:chgData name="Thomas Stensitzki" userId="75cafe6b-2f2a-469b-85c4-eec3b9c972ba" providerId="ADAL" clId="{04798C56-1619-44FF-99CC-951BCBEDA3B6}" dt="2021-10-16T08:52:30.817" v="248" actId="47"/>
        <pc:sldMkLst>
          <pc:docMk/>
          <pc:sldMk cId="3233405587" sldId="500"/>
        </pc:sldMkLst>
      </pc:sldChg>
      <pc:sldChg chg="del">
        <pc:chgData name="Thomas Stensitzki" userId="75cafe6b-2f2a-469b-85c4-eec3b9c972ba" providerId="ADAL" clId="{04798C56-1619-44FF-99CC-951BCBEDA3B6}" dt="2021-10-16T08:53:12.649" v="251" actId="47"/>
        <pc:sldMkLst>
          <pc:docMk/>
          <pc:sldMk cId="1828632953" sldId="501"/>
        </pc:sldMkLst>
      </pc:sldChg>
      <pc:sldChg chg="del">
        <pc:chgData name="Thomas Stensitzki" userId="75cafe6b-2f2a-469b-85c4-eec3b9c972ba" providerId="ADAL" clId="{04798C56-1619-44FF-99CC-951BCBEDA3B6}" dt="2021-10-16T08:53:12.649" v="251" actId="47"/>
        <pc:sldMkLst>
          <pc:docMk/>
          <pc:sldMk cId="705434850" sldId="502"/>
        </pc:sldMkLst>
      </pc:sldChg>
      <pc:sldChg chg="del">
        <pc:chgData name="Thomas Stensitzki" userId="75cafe6b-2f2a-469b-85c4-eec3b9c972ba" providerId="ADAL" clId="{04798C56-1619-44FF-99CC-951BCBEDA3B6}" dt="2021-10-16T08:53:12.649" v="251" actId="47"/>
        <pc:sldMkLst>
          <pc:docMk/>
          <pc:sldMk cId="2116552428" sldId="503"/>
        </pc:sldMkLst>
      </pc:sldChg>
      <pc:sldChg chg="del">
        <pc:chgData name="Thomas Stensitzki" userId="75cafe6b-2f2a-469b-85c4-eec3b9c972ba" providerId="ADAL" clId="{04798C56-1619-44FF-99CC-951BCBEDA3B6}" dt="2021-10-16T08:53:12.649" v="251" actId="47"/>
        <pc:sldMkLst>
          <pc:docMk/>
          <pc:sldMk cId="2167590192" sldId="504"/>
        </pc:sldMkLst>
      </pc:sldChg>
      <pc:sldChg chg="del">
        <pc:chgData name="Thomas Stensitzki" userId="75cafe6b-2f2a-469b-85c4-eec3b9c972ba" providerId="ADAL" clId="{04798C56-1619-44FF-99CC-951BCBEDA3B6}" dt="2021-10-16T08:53:15.876" v="252" actId="47"/>
        <pc:sldMkLst>
          <pc:docMk/>
          <pc:sldMk cId="2730644169" sldId="505"/>
        </pc:sldMkLst>
      </pc:sldChg>
      <pc:sldChg chg="del">
        <pc:chgData name="Thomas Stensitzki" userId="75cafe6b-2f2a-469b-85c4-eec3b9c972ba" providerId="ADAL" clId="{04798C56-1619-44FF-99CC-951BCBEDA3B6}" dt="2021-10-16T08:52:30.817" v="248" actId="47"/>
        <pc:sldMkLst>
          <pc:docMk/>
          <pc:sldMk cId="1492262341" sldId="506"/>
        </pc:sldMkLst>
      </pc:sldChg>
      <pc:sldChg chg="del">
        <pc:chgData name="Thomas Stensitzki" userId="75cafe6b-2f2a-469b-85c4-eec3b9c972ba" providerId="ADAL" clId="{04798C56-1619-44FF-99CC-951BCBEDA3B6}" dt="2021-10-16T08:52:30.817" v="248" actId="47"/>
        <pc:sldMkLst>
          <pc:docMk/>
          <pc:sldMk cId="2246989815" sldId="507"/>
        </pc:sldMkLst>
      </pc:sldChg>
      <pc:sldChg chg="del">
        <pc:chgData name="Thomas Stensitzki" userId="75cafe6b-2f2a-469b-85c4-eec3b9c972ba" providerId="ADAL" clId="{04798C56-1619-44FF-99CC-951BCBEDA3B6}" dt="2021-10-16T08:52:30.817" v="248" actId="47"/>
        <pc:sldMkLst>
          <pc:docMk/>
          <pc:sldMk cId="389331669" sldId="508"/>
        </pc:sldMkLst>
      </pc:sldChg>
      <pc:sldChg chg="del">
        <pc:chgData name="Thomas Stensitzki" userId="75cafe6b-2f2a-469b-85c4-eec3b9c972ba" providerId="ADAL" clId="{04798C56-1619-44FF-99CC-951BCBEDA3B6}" dt="2021-10-16T08:52:30.817" v="248" actId="47"/>
        <pc:sldMkLst>
          <pc:docMk/>
          <pc:sldMk cId="3227978394" sldId="509"/>
        </pc:sldMkLst>
      </pc:sldChg>
      <pc:sldChg chg="del">
        <pc:chgData name="Thomas Stensitzki" userId="75cafe6b-2f2a-469b-85c4-eec3b9c972ba" providerId="ADAL" clId="{04798C56-1619-44FF-99CC-951BCBEDA3B6}" dt="2021-10-16T08:52:30.817" v="248" actId="47"/>
        <pc:sldMkLst>
          <pc:docMk/>
          <pc:sldMk cId="222762613" sldId="510"/>
        </pc:sldMkLst>
      </pc:sldChg>
      <pc:sldChg chg="del">
        <pc:chgData name="Thomas Stensitzki" userId="75cafe6b-2f2a-469b-85c4-eec3b9c972ba" providerId="ADAL" clId="{04798C56-1619-44FF-99CC-951BCBEDA3B6}" dt="2021-10-16T08:52:30.817" v="248" actId="47"/>
        <pc:sldMkLst>
          <pc:docMk/>
          <pc:sldMk cId="1154144205" sldId="511"/>
        </pc:sldMkLst>
      </pc:sldChg>
      <pc:sldChg chg="del">
        <pc:chgData name="Thomas Stensitzki" userId="75cafe6b-2f2a-469b-85c4-eec3b9c972ba" providerId="ADAL" clId="{04798C56-1619-44FF-99CC-951BCBEDA3B6}" dt="2021-10-16T08:52:30.817" v="248" actId="47"/>
        <pc:sldMkLst>
          <pc:docMk/>
          <pc:sldMk cId="409371138" sldId="512"/>
        </pc:sldMkLst>
      </pc:sldChg>
      <pc:sldChg chg="addSp delSp modSp new mod modClrScheme chgLayout">
        <pc:chgData name="Thomas Stensitzki" userId="75cafe6b-2f2a-469b-85c4-eec3b9c972ba" providerId="ADAL" clId="{04798C56-1619-44FF-99CC-951BCBEDA3B6}" dt="2021-10-16T08:51:58.903" v="247" actId="1076"/>
        <pc:sldMkLst>
          <pc:docMk/>
          <pc:sldMk cId="2395924320" sldId="514"/>
        </pc:sldMkLst>
        <pc:spChg chg="del mod ord">
          <ac:chgData name="Thomas Stensitzki" userId="75cafe6b-2f2a-469b-85c4-eec3b9c972ba" providerId="ADAL" clId="{04798C56-1619-44FF-99CC-951BCBEDA3B6}" dt="2021-10-16T08:48:19.894" v="219" actId="700"/>
          <ac:spMkLst>
            <pc:docMk/>
            <pc:sldMk cId="2395924320" sldId="514"/>
            <ac:spMk id="2" creationId="{01FB363C-BCA7-43D4-A2C7-94DD6B2716CE}"/>
          </ac:spMkLst>
        </pc:spChg>
        <pc:spChg chg="del">
          <ac:chgData name="Thomas Stensitzki" userId="75cafe6b-2f2a-469b-85c4-eec3b9c972ba" providerId="ADAL" clId="{04798C56-1619-44FF-99CC-951BCBEDA3B6}" dt="2021-10-16T08:48:19.894" v="219" actId="700"/>
          <ac:spMkLst>
            <pc:docMk/>
            <pc:sldMk cId="2395924320" sldId="514"/>
            <ac:spMk id="3" creationId="{4E50326A-442F-4BBC-A63A-E76CCF1A2677}"/>
          </ac:spMkLst>
        </pc:spChg>
        <pc:spChg chg="add mod ord">
          <ac:chgData name="Thomas Stensitzki" userId="75cafe6b-2f2a-469b-85c4-eec3b9c972ba" providerId="ADAL" clId="{04798C56-1619-44FF-99CC-951BCBEDA3B6}" dt="2021-10-16T08:48:19.894" v="219" actId="700"/>
          <ac:spMkLst>
            <pc:docMk/>
            <pc:sldMk cId="2395924320" sldId="514"/>
            <ac:spMk id="4" creationId="{BC4CCBB5-60CA-4E97-BDCF-05CC269D742F}"/>
          </ac:spMkLst>
        </pc:spChg>
        <pc:spChg chg="add mod">
          <ac:chgData name="Thomas Stensitzki" userId="75cafe6b-2f2a-469b-85c4-eec3b9c972ba" providerId="ADAL" clId="{04798C56-1619-44FF-99CC-951BCBEDA3B6}" dt="2021-10-16T08:50:07.144" v="232" actId="14100"/>
          <ac:spMkLst>
            <pc:docMk/>
            <pc:sldMk cId="2395924320" sldId="514"/>
            <ac:spMk id="7" creationId="{AC653FA9-1AB6-49AB-B58A-9D12BB4A4394}"/>
          </ac:spMkLst>
        </pc:spChg>
        <pc:spChg chg="add del mod">
          <ac:chgData name="Thomas Stensitzki" userId="75cafe6b-2f2a-469b-85c4-eec3b9c972ba" providerId="ADAL" clId="{04798C56-1619-44FF-99CC-951BCBEDA3B6}" dt="2021-10-16T08:50:45.666" v="238" actId="22"/>
          <ac:spMkLst>
            <pc:docMk/>
            <pc:sldMk cId="2395924320" sldId="514"/>
            <ac:spMk id="9" creationId="{40C187F2-C573-4CA5-B9DB-398D9EA0C398}"/>
          </ac:spMkLst>
        </pc:spChg>
        <pc:spChg chg="add mod">
          <ac:chgData name="Thomas Stensitzki" userId="75cafe6b-2f2a-469b-85c4-eec3b9c972ba" providerId="ADAL" clId="{04798C56-1619-44FF-99CC-951BCBEDA3B6}" dt="2021-10-16T08:51:58.903" v="247" actId="1076"/>
          <ac:spMkLst>
            <pc:docMk/>
            <pc:sldMk cId="2395924320" sldId="514"/>
            <ac:spMk id="11" creationId="{DBAF0D92-4F5B-43B3-858F-5EAB5EC10308}"/>
          </ac:spMkLst>
        </pc:spChg>
        <pc:picChg chg="add mod">
          <ac:chgData name="Thomas Stensitzki" userId="75cafe6b-2f2a-469b-85c4-eec3b9c972ba" providerId="ADAL" clId="{04798C56-1619-44FF-99CC-951BCBEDA3B6}" dt="2021-10-16T08:49:01.526" v="227" actId="1440"/>
          <ac:picMkLst>
            <pc:docMk/>
            <pc:sldMk cId="2395924320" sldId="514"/>
            <ac:picMk id="6" creationId="{69AC6E8A-ECCC-4CAE-8164-9F3F87C4F2D6}"/>
          </ac:picMkLst>
        </pc:picChg>
      </pc:sldChg>
      <pc:sldChg chg="addSp delSp modSp add mod ord">
        <pc:chgData name="Thomas Stensitzki" userId="75cafe6b-2f2a-469b-85c4-eec3b9c972ba" providerId="ADAL" clId="{04798C56-1619-44FF-99CC-951BCBEDA3B6}" dt="2021-10-18T07:00:13.981" v="4091" actId="14100"/>
        <pc:sldMkLst>
          <pc:docMk/>
          <pc:sldMk cId="3797754622" sldId="515"/>
        </pc:sldMkLst>
        <pc:spChg chg="mod">
          <ac:chgData name="Thomas Stensitzki" userId="75cafe6b-2f2a-469b-85c4-eec3b9c972ba" providerId="ADAL" clId="{04798C56-1619-44FF-99CC-951BCBEDA3B6}" dt="2021-10-18T07:00:13.981" v="4091" actId="14100"/>
          <ac:spMkLst>
            <pc:docMk/>
            <pc:sldMk cId="3797754622" sldId="515"/>
            <ac:spMk id="2" creationId="{909DC09D-B9A6-4493-9A72-1CA7ECB1F5CA}"/>
          </ac:spMkLst>
        </pc:spChg>
        <pc:spChg chg="mod">
          <ac:chgData name="Thomas Stensitzki" userId="75cafe6b-2f2a-469b-85c4-eec3b9c972ba" providerId="ADAL" clId="{04798C56-1619-44FF-99CC-951BCBEDA3B6}" dt="2021-10-16T09:06:00.255" v="265" actId="20577"/>
          <ac:spMkLst>
            <pc:docMk/>
            <pc:sldMk cId="3797754622" sldId="515"/>
            <ac:spMk id="4" creationId="{D12969B4-351A-4517-A5B8-3E6AD9CDB206}"/>
          </ac:spMkLst>
        </pc:spChg>
        <pc:spChg chg="mod">
          <ac:chgData name="Thomas Stensitzki" userId="75cafe6b-2f2a-469b-85c4-eec3b9c972ba" providerId="ADAL" clId="{04798C56-1619-44FF-99CC-951BCBEDA3B6}" dt="2021-10-16T11:37:25.797" v="3122" actId="20577"/>
          <ac:spMkLst>
            <pc:docMk/>
            <pc:sldMk cId="3797754622" sldId="515"/>
            <ac:spMk id="5" creationId="{C24DACB5-1BEC-4C86-9652-BAFD8DE56FEF}"/>
          </ac:spMkLst>
        </pc:spChg>
        <pc:spChg chg="add del">
          <ac:chgData name="Thomas Stensitzki" userId="75cafe6b-2f2a-469b-85c4-eec3b9c972ba" providerId="ADAL" clId="{04798C56-1619-44FF-99CC-951BCBEDA3B6}" dt="2021-10-16T09:07:15.720" v="289" actId="22"/>
          <ac:spMkLst>
            <pc:docMk/>
            <pc:sldMk cId="3797754622" sldId="515"/>
            <ac:spMk id="6" creationId="{D11E1C29-625B-4233-A181-BC1380056693}"/>
          </ac:spMkLst>
        </pc:spChg>
      </pc:sldChg>
      <pc:sldChg chg="addSp modSp new mod modAnim">
        <pc:chgData name="Thomas Stensitzki" userId="75cafe6b-2f2a-469b-85c4-eec3b9c972ba" providerId="ADAL" clId="{04798C56-1619-44FF-99CC-951BCBEDA3B6}" dt="2021-10-18T07:00:48.371" v="4132"/>
        <pc:sldMkLst>
          <pc:docMk/>
          <pc:sldMk cId="2712056554" sldId="516"/>
        </pc:sldMkLst>
        <pc:spChg chg="mod">
          <ac:chgData name="Thomas Stensitzki" userId="75cafe6b-2f2a-469b-85c4-eec3b9c972ba" providerId="ADAL" clId="{04798C56-1619-44FF-99CC-951BCBEDA3B6}" dt="2021-10-16T09:10:53.320" v="392"/>
          <ac:spMkLst>
            <pc:docMk/>
            <pc:sldMk cId="2712056554" sldId="516"/>
            <ac:spMk id="2" creationId="{F884F3B4-BE70-4584-85CE-8207FCF82B50}"/>
          </ac:spMkLst>
        </pc:spChg>
        <pc:spChg chg="mod">
          <ac:chgData name="Thomas Stensitzki" userId="75cafe6b-2f2a-469b-85c4-eec3b9c972ba" providerId="ADAL" clId="{04798C56-1619-44FF-99CC-951BCBEDA3B6}" dt="2021-10-16T09:13:57.657" v="501" actId="20577"/>
          <ac:spMkLst>
            <pc:docMk/>
            <pc:sldMk cId="2712056554" sldId="516"/>
            <ac:spMk id="3" creationId="{A07B2357-9CF7-41EB-B7DA-519817A3BA59}"/>
          </ac:spMkLst>
        </pc:spChg>
        <pc:picChg chg="add mod">
          <ac:chgData name="Thomas Stensitzki" userId="75cafe6b-2f2a-469b-85c4-eec3b9c972ba" providerId="ADAL" clId="{04798C56-1619-44FF-99CC-951BCBEDA3B6}" dt="2021-10-16T09:12:13.968" v="477" actId="1076"/>
          <ac:picMkLst>
            <pc:docMk/>
            <pc:sldMk cId="2712056554" sldId="516"/>
            <ac:picMk id="4" creationId="{EE4A7BB7-6D9F-4B05-ABAF-258031170F8E}"/>
          </ac:picMkLst>
        </pc:picChg>
        <pc:picChg chg="add mod">
          <ac:chgData name="Thomas Stensitzki" userId="75cafe6b-2f2a-469b-85c4-eec3b9c972ba" providerId="ADAL" clId="{04798C56-1619-44FF-99CC-951BCBEDA3B6}" dt="2021-10-16T09:13:01.534" v="486" actId="14100"/>
          <ac:picMkLst>
            <pc:docMk/>
            <pc:sldMk cId="2712056554" sldId="516"/>
            <ac:picMk id="5" creationId="{60C5CCFD-7218-458F-B770-0C937F31B6DD}"/>
          </ac:picMkLst>
        </pc:picChg>
        <pc:picChg chg="add mod">
          <ac:chgData name="Thomas Stensitzki" userId="75cafe6b-2f2a-469b-85c4-eec3b9c972ba" providerId="ADAL" clId="{04798C56-1619-44FF-99CC-951BCBEDA3B6}" dt="2021-10-16T09:13:15.236" v="489" actId="1440"/>
          <ac:picMkLst>
            <pc:docMk/>
            <pc:sldMk cId="2712056554" sldId="516"/>
            <ac:picMk id="1026" creationId="{61DD7B04-A79F-47EE-9FA3-1EF3BAF2549A}"/>
          </ac:picMkLst>
        </pc:picChg>
      </pc:sldChg>
      <pc:sldChg chg="modSp new mod">
        <pc:chgData name="Thomas Stensitzki" userId="75cafe6b-2f2a-469b-85c4-eec3b9c972ba" providerId="ADAL" clId="{04798C56-1619-44FF-99CC-951BCBEDA3B6}" dt="2021-10-16T10:11:35.711" v="1477" actId="114"/>
        <pc:sldMkLst>
          <pc:docMk/>
          <pc:sldMk cId="2592263701" sldId="517"/>
        </pc:sldMkLst>
        <pc:spChg chg="mod">
          <ac:chgData name="Thomas Stensitzki" userId="75cafe6b-2f2a-469b-85c4-eec3b9c972ba" providerId="ADAL" clId="{04798C56-1619-44FF-99CC-951BCBEDA3B6}" dt="2021-10-16T09:30:04.338" v="551"/>
          <ac:spMkLst>
            <pc:docMk/>
            <pc:sldMk cId="2592263701" sldId="517"/>
            <ac:spMk id="2" creationId="{02873501-8633-41AE-A717-D3437F3C8D38}"/>
          </ac:spMkLst>
        </pc:spChg>
        <pc:spChg chg="mod">
          <ac:chgData name="Thomas Stensitzki" userId="75cafe6b-2f2a-469b-85c4-eec3b9c972ba" providerId="ADAL" clId="{04798C56-1619-44FF-99CC-951BCBEDA3B6}" dt="2021-10-16T10:11:35.711" v="1477" actId="114"/>
          <ac:spMkLst>
            <pc:docMk/>
            <pc:sldMk cId="2592263701" sldId="517"/>
            <ac:spMk id="3" creationId="{10D05E72-139E-4F93-9CF2-E461F306D3F4}"/>
          </ac:spMkLst>
        </pc:spChg>
      </pc:sldChg>
      <pc:sldChg chg="addSp delSp modSp new mod modAnim">
        <pc:chgData name="Thomas Stensitzki" userId="75cafe6b-2f2a-469b-85c4-eec3b9c972ba" providerId="ADAL" clId="{04798C56-1619-44FF-99CC-951BCBEDA3B6}" dt="2021-10-21T13:17:02.352" v="4448"/>
        <pc:sldMkLst>
          <pc:docMk/>
          <pc:sldMk cId="2691419104" sldId="518"/>
        </pc:sldMkLst>
        <pc:spChg chg="mod">
          <ac:chgData name="Thomas Stensitzki" userId="75cafe6b-2f2a-469b-85c4-eec3b9c972ba" providerId="ADAL" clId="{04798C56-1619-44FF-99CC-951BCBEDA3B6}" dt="2021-10-16T10:11:43.045" v="1498" actId="6549"/>
          <ac:spMkLst>
            <pc:docMk/>
            <pc:sldMk cId="2691419104" sldId="518"/>
            <ac:spMk id="2" creationId="{A47CE3D6-ACC4-4E98-8DA1-C7BC6FCDF7B9}"/>
          </ac:spMkLst>
        </pc:spChg>
        <pc:spChg chg="del">
          <ac:chgData name="Thomas Stensitzki" userId="75cafe6b-2f2a-469b-85c4-eec3b9c972ba" providerId="ADAL" clId="{04798C56-1619-44FF-99CC-951BCBEDA3B6}" dt="2021-10-16T09:45:53.303" v="581" actId="1032"/>
          <ac:spMkLst>
            <pc:docMk/>
            <pc:sldMk cId="2691419104" sldId="518"/>
            <ac:spMk id="3" creationId="{501241C8-CCBC-4F03-871B-75142A5CB54C}"/>
          </ac:spMkLst>
        </pc:spChg>
        <pc:spChg chg="add del mod">
          <ac:chgData name="Thomas Stensitzki" userId="75cafe6b-2f2a-469b-85c4-eec3b9c972ba" providerId="ADAL" clId="{04798C56-1619-44FF-99CC-951BCBEDA3B6}" dt="2021-10-16T10:07:41.388" v="1369" actId="11529"/>
          <ac:spMkLst>
            <pc:docMk/>
            <pc:sldMk cId="2691419104" sldId="518"/>
            <ac:spMk id="5" creationId="{83B9018F-CC53-4B54-976E-6EF789BC3E14}"/>
          </ac:spMkLst>
        </pc:spChg>
        <pc:spChg chg="add mod">
          <ac:chgData name="Thomas Stensitzki" userId="75cafe6b-2f2a-469b-85c4-eec3b9c972ba" providerId="ADAL" clId="{04798C56-1619-44FF-99CC-951BCBEDA3B6}" dt="2021-10-16T10:08:25.342" v="1383" actId="1076"/>
          <ac:spMkLst>
            <pc:docMk/>
            <pc:sldMk cId="2691419104" sldId="518"/>
            <ac:spMk id="6" creationId="{7AB9F773-04CA-4DD5-BCA9-88FFD3B0B9C4}"/>
          </ac:spMkLst>
        </pc:spChg>
        <pc:spChg chg="add mod">
          <ac:chgData name="Thomas Stensitzki" userId="75cafe6b-2f2a-469b-85c4-eec3b9c972ba" providerId="ADAL" clId="{04798C56-1619-44FF-99CC-951BCBEDA3B6}" dt="2021-10-16T10:08:37.455" v="1387" actId="6549"/>
          <ac:spMkLst>
            <pc:docMk/>
            <pc:sldMk cId="2691419104" sldId="518"/>
            <ac:spMk id="7" creationId="{0CD5DC5C-74CA-4EDA-9671-68CC7AD71556}"/>
          </ac:spMkLst>
        </pc:spChg>
        <pc:spChg chg="add mod">
          <ac:chgData name="Thomas Stensitzki" userId="75cafe6b-2f2a-469b-85c4-eec3b9c972ba" providerId="ADAL" clId="{04798C56-1619-44FF-99CC-951BCBEDA3B6}" dt="2021-10-16T10:08:48.758" v="1391" actId="6549"/>
          <ac:spMkLst>
            <pc:docMk/>
            <pc:sldMk cId="2691419104" sldId="518"/>
            <ac:spMk id="8" creationId="{C9B36C8D-8A39-40DD-B2C4-DDEB9D759FA0}"/>
          </ac:spMkLst>
        </pc:spChg>
        <pc:spChg chg="add mod">
          <ac:chgData name="Thomas Stensitzki" userId="75cafe6b-2f2a-469b-85c4-eec3b9c972ba" providerId="ADAL" clId="{04798C56-1619-44FF-99CC-951BCBEDA3B6}" dt="2021-10-16T10:09:18.980" v="1397" actId="20577"/>
          <ac:spMkLst>
            <pc:docMk/>
            <pc:sldMk cId="2691419104" sldId="518"/>
            <ac:spMk id="9" creationId="{E9BB9833-9F79-4B36-9636-CC4370E7DC8C}"/>
          </ac:spMkLst>
        </pc:spChg>
        <pc:spChg chg="add mod ord">
          <ac:chgData name="Thomas Stensitzki" userId="75cafe6b-2f2a-469b-85c4-eec3b9c972ba" providerId="ADAL" clId="{04798C56-1619-44FF-99CC-951BCBEDA3B6}" dt="2021-10-16T10:14:14.384" v="1505" actId="14100"/>
          <ac:spMkLst>
            <pc:docMk/>
            <pc:sldMk cId="2691419104" sldId="518"/>
            <ac:spMk id="10" creationId="{6A60B348-C845-407F-A247-0A246554E660}"/>
          </ac:spMkLst>
        </pc:spChg>
        <pc:graphicFrameChg chg="add mod modGraphic">
          <ac:chgData name="Thomas Stensitzki" userId="75cafe6b-2f2a-469b-85c4-eec3b9c972ba" providerId="ADAL" clId="{04798C56-1619-44FF-99CC-951BCBEDA3B6}" dt="2021-10-16T10:13:14.175" v="1499"/>
          <ac:graphicFrameMkLst>
            <pc:docMk/>
            <pc:sldMk cId="2691419104" sldId="518"/>
            <ac:graphicFrameMk id="4" creationId="{4AC86CB2-51E8-461A-9CF6-C0B8BF3C67EA}"/>
          </ac:graphicFrameMkLst>
        </pc:graphicFrameChg>
      </pc:sldChg>
      <pc:sldChg chg="addSp delSp modSp new mod">
        <pc:chgData name="Thomas Stensitzki" userId="75cafe6b-2f2a-469b-85c4-eec3b9c972ba" providerId="ADAL" clId="{04798C56-1619-44FF-99CC-951BCBEDA3B6}" dt="2021-10-16T10:16:13.903" v="1524" actId="1582"/>
        <pc:sldMkLst>
          <pc:docMk/>
          <pc:sldMk cId="2239521866" sldId="519"/>
        </pc:sldMkLst>
        <pc:spChg chg="mod">
          <ac:chgData name="Thomas Stensitzki" userId="75cafe6b-2f2a-469b-85c4-eec3b9c972ba" providerId="ADAL" clId="{04798C56-1619-44FF-99CC-951BCBEDA3B6}" dt="2021-10-16T10:15:28.597" v="1517"/>
          <ac:spMkLst>
            <pc:docMk/>
            <pc:sldMk cId="2239521866" sldId="519"/>
            <ac:spMk id="2" creationId="{75913CB6-469C-4453-AEDA-EE717EB96E3C}"/>
          </ac:spMkLst>
        </pc:spChg>
        <pc:spChg chg="del">
          <ac:chgData name="Thomas Stensitzki" userId="75cafe6b-2f2a-469b-85c4-eec3b9c972ba" providerId="ADAL" clId="{04798C56-1619-44FF-99CC-951BCBEDA3B6}" dt="2021-10-16T10:15:31.791" v="1518" actId="478"/>
          <ac:spMkLst>
            <pc:docMk/>
            <pc:sldMk cId="2239521866" sldId="519"/>
            <ac:spMk id="3" creationId="{27077580-231D-40E2-B229-13188EF2803B}"/>
          </ac:spMkLst>
        </pc:spChg>
        <pc:picChg chg="add mod">
          <ac:chgData name="Thomas Stensitzki" userId="75cafe6b-2f2a-469b-85c4-eec3b9c972ba" providerId="ADAL" clId="{04798C56-1619-44FF-99CC-951BCBEDA3B6}" dt="2021-10-16T10:15:55.797" v="1521" actId="1076"/>
          <ac:picMkLst>
            <pc:docMk/>
            <pc:sldMk cId="2239521866" sldId="519"/>
            <ac:picMk id="2050" creationId="{2A5A4F4F-8033-4E40-9E1E-76A41BBF5BF6}"/>
          </ac:picMkLst>
        </pc:picChg>
        <pc:cxnChg chg="add mod">
          <ac:chgData name="Thomas Stensitzki" userId="75cafe6b-2f2a-469b-85c4-eec3b9c972ba" providerId="ADAL" clId="{04798C56-1619-44FF-99CC-951BCBEDA3B6}" dt="2021-10-16T10:16:13.903" v="1524" actId="1582"/>
          <ac:cxnSpMkLst>
            <pc:docMk/>
            <pc:sldMk cId="2239521866" sldId="519"/>
            <ac:cxnSpMk id="5" creationId="{E012D3C3-9366-4C2A-9AB2-13279C03CA18}"/>
          </ac:cxnSpMkLst>
        </pc:cxnChg>
      </pc:sldChg>
      <pc:sldChg chg="addSp delSp modSp new mod">
        <pc:chgData name="Thomas Stensitzki" userId="75cafe6b-2f2a-469b-85c4-eec3b9c972ba" providerId="ADAL" clId="{04798C56-1619-44FF-99CC-951BCBEDA3B6}" dt="2021-10-16T10:20:24.982" v="1626" actId="1440"/>
        <pc:sldMkLst>
          <pc:docMk/>
          <pc:sldMk cId="2023308020" sldId="520"/>
        </pc:sldMkLst>
        <pc:spChg chg="mod">
          <ac:chgData name="Thomas Stensitzki" userId="75cafe6b-2f2a-469b-85c4-eec3b9c972ba" providerId="ADAL" clId="{04798C56-1619-44FF-99CC-951BCBEDA3B6}" dt="2021-10-16T10:18:58.345" v="1602"/>
          <ac:spMkLst>
            <pc:docMk/>
            <pc:sldMk cId="2023308020" sldId="520"/>
            <ac:spMk id="2" creationId="{873A3C1C-26A2-48C4-A072-652CE92B49A4}"/>
          </ac:spMkLst>
        </pc:spChg>
        <pc:spChg chg="del">
          <ac:chgData name="Thomas Stensitzki" userId="75cafe6b-2f2a-469b-85c4-eec3b9c972ba" providerId="ADAL" clId="{04798C56-1619-44FF-99CC-951BCBEDA3B6}" dt="2021-10-16T10:19:08.223" v="1603" actId="478"/>
          <ac:spMkLst>
            <pc:docMk/>
            <pc:sldMk cId="2023308020" sldId="520"/>
            <ac:spMk id="3" creationId="{787E991E-D7FF-420C-A4DB-65DDE4DA2A39}"/>
          </ac:spMkLst>
        </pc:spChg>
        <pc:picChg chg="add mod">
          <ac:chgData name="Thomas Stensitzki" userId="75cafe6b-2f2a-469b-85c4-eec3b9c972ba" providerId="ADAL" clId="{04798C56-1619-44FF-99CC-951BCBEDA3B6}" dt="2021-10-16T10:19:20.010" v="1607" actId="1076"/>
          <ac:picMkLst>
            <pc:docMk/>
            <pc:sldMk cId="2023308020" sldId="520"/>
            <ac:picMk id="3074" creationId="{B7A60345-AAD4-465E-A1C2-3D1747C6575D}"/>
          </ac:picMkLst>
        </pc:picChg>
        <pc:picChg chg="add mod">
          <ac:chgData name="Thomas Stensitzki" userId="75cafe6b-2f2a-469b-85c4-eec3b9c972ba" providerId="ADAL" clId="{04798C56-1619-44FF-99CC-951BCBEDA3B6}" dt="2021-10-16T10:20:14.138" v="1624" actId="1076"/>
          <ac:picMkLst>
            <pc:docMk/>
            <pc:sldMk cId="2023308020" sldId="520"/>
            <ac:picMk id="3076" creationId="{95CF4B3E-C0AD-4948-9F80-F2D7726AF8AB}"/>
          </ac:picMkLst>
        </pc:picChg>
        <pc:picChg chg="add mod">
          <ac:chgData name="Thomas Stensitzki" userId="75cafe6b-2f2a-469b-85c4-eec3b9c972ba" providerId="ADAL" clId="{04798C56-1619-44FF-99CC-951BCBEDA3B6}" dt="2021-10-16T10:20:24.982" v="1626" actId="1440"/>
          <ac:picMkLst>
            <pc:docMk/>
            <pc:sldMk cId="2023308020" sldId="520"/>
            <ac:picMk id="3078" creationId="{1A918997-72EF-46A2-9956-D54C41BC4199}"/>
          </ac:picMkLst>
        </pc:picChg>
        <pc:cxnChg chg="add mod">
          <ac:chgData name="Thomas Stensitzki" userId="75cafe6b-2f2a-469b-85c4-eec3b9c972ba" providerId="ADAL" clId="{04798C56-1619-44FF-99CC-951BCBEDA3B6}" dt="2021-10-16T10:19:44.316" v="1615" actId="14100"/>
          <ac:cxnSpMkLst>
            <pc:docMk/>
            <pc:sldMk cId="2023308020" sldId="520"/>
            <ac:cxnSpMk id="5" creationId="{147FBB7F-95B3-4D9F-B716-41066EEA072D}"/>
          </ac:cxnSpMkLst>
        </pc:cxnChg>
      </pc:sldChg>
      <pc:sldChg chg="addSp delSp modSp new mod modClrScheme chgLayout">
        <pc:chgData name="Thomas Stensitzki" userId="75cafe6b-2f2a-469b-85c4-eec3b9c972ba" providerId="ADAL" clId="{04798C56-1619-44FF-99CC-951BCBEDA3B6}" dt="2021-10-16T10:23:07.401" v="1702" actId="1076"/>
        <pc:sldMkLst>
          <pc:docMk/>
          <pc:sldMk cId="3342197954" sldId="521"/>
        </pc:sldMkLst>
        <pc:spChg chg="del mod ord">
          <ac:chgData name="Thomas Stensitzki" userId="75cafe6b-2f2a-469b-85c4-eec3b9c972ba" providerId="ADAL" clId="{04798C56-1619-44FF-99CC-951BCBEDA3B6}" dt="2021-10-16T10:21:06.137" v="1629" actId="700"/>
          <ac:spMkLst>
            <pc:docMk/>
            <pc:sldMk cId="3342197954" sldId="521"/>
            <ac:spMk id="2" creationId="{1FCC91F0-9F3C-45EB-B6FF-336C851682C6}"/>
          </ac:spMkLst>
        </pc:spChg>
        <pc:spChg chg="del">
          <ac:chgData name="Thomas Stensitzki" userId="75cafe6b-2f2a-469b-85c4-eec3b9c972ba" providerId="ADAL" clId="{04798C56-1619-44FF-99CC-951BCBEDA3B6}" dt="2021-10-16T10:21:06.137" v="1629" actId="700"/>
          <ac:spMkLst>
            <pc:docMk/>
            <pc:sldMk cId="3342197954" sldId="521"/>
            <ac:spMk id="3" creationId="{F2D5539C-F64B-4BBD-8D92-FFBA85D0F45F}"/>
          </ac:spMkLst>
        </pc:spChg>
        <pc:spChg chg="add mod ord">
          <ac:chgData name="Thomas Stensitzki" userId="75cafe6b-2f2a-469b-85c4-eec3b9c972ba" providerId="ADAL" clId="{04798C56-1619-44FF-99CC-951BCBEDA3B6}" dt="2021-10-16T10:21:12.726" v="1631"/>
          <ac:spMkLst>
            <pc:docMk/>
            <pc:sldMk cId="3342197954" sldId="521"/>
            <ac:spMk id="4" creationId="{237778C3-D01E-4605-9275-3F8FEEF77C69}"/>
          </ac:spMkLst>
        </pc:spChg>
        <pc:picChg chg="add mod">
          <ac:chgData name="Thomas Stensitzki" userId="75cafe6b-2f2a-469b-85c4-eec3b9c972ba" providerId="ADAL" clId="{04798C56-1619-44FF-99CC-951BCBEDA3B6}" dt="2021-10-16T10:22:38.682" v="1698" actId="1076"/>
          <ac:picMkLst>
            <pc:docMk/>
            <pc:sldMk cId="3342197954" sldId="521"/>
            <ac:picMk id="4098" creationId="{A3EBC635-856A-4C2D-A3A7-4C6EDD7B2A52}"/>
          </ac:picMkLst>
        </pc:picChg>
        <pc:cxnChg chg="add mod">
          <ac:chgData name="Thomas Stensitzki" userId="75cafe6b-2f2a-469b-85c4-eec3b9c972ba" providerId="ADAL" clId="{04798C56-1619-44FF-99CC-951BCBEDA3B6}" dt="2021-10-16T10:23:07.401" v="1702" actId="1076"/>
          <ac:cxnSpMkLst>
            <pc:docMk/>
            <pc:sldMk cId="3342197954" sldId="521"/>
            <ac:cxnSpMk id="6" creationId="{754815A2-3648-4ADF-AA4E-B5635C544B6E}"/>
          </ac:cxnSpMkLst>
        </pc:cxnChg>
      </pc:sldChg>
      <pc:sldChg chg="addSp delSp modSp add del mod">
        <pc:chgData name="Thomas Stensitzki" userId="75cafe6b-2f2a-469b-85c4-eec3b9c972ba" providerId="ADAL" clId="{04798C56-1619-44FF-99CC-951BCBEDA3B6}" dt="2021-10-16T10:25:24.902" v="1728" actId="2696"/>
        <pc:sldMkLst>
          <pc:docMk/>
          <pc:sldMk cId="963108723" sldId="522"/>
        </pc:sldMkLst>
        <pc:spChg chg="mod">
          <ac:chgData name="Thomas Stensitzki" userId="75cafe6b-2f2a-469b-85c4-eec3b9c972ba" providerId="ADAL" clId="{04798C56-1619-44FF-99CC-951BCBEDA3B6}" dt="2021-10-16T10:24:16.796" v="1721"/>
          <ac:spMkLst>
            <pc:docMk/>
            <pc:sldMk cId="963108723" sldId="522"/>
            <ac:spMk id="4" creationId="{237778C3-D01E-4605-9275-3F8FEEF77C69}"/>
          </ac:spMkLst>
        </pc:spChg>
        <pc:picChg chg="add del mod">
          <ac:chgData name="Thomas Stensitzki" userId="75cafe6b-2f2a-469b-85c4-eec3b9c972ba" providerId="ADAL" clId="{04798C56-1619-44FF-99CC-951BCBEDA3B6}" dt="2021-10-16T10:24:47.539" v="1727" actId="478"/>
          <ac:picMkLst>
            <pc:docMk/>
            <pc:sldMk cId="963108723" sldId="522"/>
            <ac:picMk id="2" creationId="{34804C99-4832-4326-92A8-C133C8FA725B}"/>
          </ac:picMkLst>
        </pc:picChg>
      </pc:sldChg>
      <pc:sldChg chg="addSp modSp add mod ord modAnim">
        <pc:chgData name="Thomas Stensitzki" userId="75cafe6b-2f2a-469b-85c4-eec3b9c972ba" providerId="ADAL" clId="{04798C56-1619-44FF-99CC-951BCBEDA3B6}" dt="2021-10-18T06:57:29.195" v="3931"/>
        <pc:sldMkLst>
          <pc:docMk/>
          <pc:sldMk cId="2697887611" sldId="523"/>
        </pc:sldMkLst>
        <pc:spChg chg="mod">
          <ac:chgData name="Thomas Stensitzki" userId="75cafe6b-2f2a-469b-85c4-eec3b9c972ba" providerId="ADAL" clId="{04798C56-1619-44FF-99CC-951BCBEDA3B6}" dt="2021-10-16T11:10:34.667" v="2369" actId="5793"/>
          <ac:spMkLst>
            <pc:docMk/>
            <pc:sldMk cId="2697887611" sldId="523"/>
            <ac:spMk id="4" creationId="{237778C3-D01E-4605-9275-3F8FEEF77C69}"/>
          </ac:spMkLst>
        </pc:spChg>
        <pc:picChg chg="add mod">
          <ac:chgData name="Thomas Stensitzki" userId="75cafe6b-2f2a-469b-85c4-eec3b9c972ba" providerId="ADAL" clId="{04798C56-1619-44FF-99CC-951BCBEDA3B6}" dt="2021-10-16T11:10:13.484" v="2353" actId="1076"/>
          <ac:picMkLst>
            <pc:docMk/>
            <pc:sldMk cId="2697887611" sldId="523"/>
            <ac:picMk id="3" creationId="{4D0CC758-400B-485A-A1EF-67C25647D090}"/>
          </ac:picMkLst>
        </pc:picChg>
        <pc:picChg chg="add mod">
          <ac:chgData name="Thomas Stensitzki" userId="75cafe6b-2f2a-469b-85c4-eec3b9c972ba" providerId="ADAL" clId="{04798C56-1619-44FF-99CC-951BCBEDA3B6}" dt="2021-10-16T11:10:15.406" v="2354" actId="1076"/>
          <ac:picMkLst>
            <pc:docMk/>
            <pc:sldMk cId="2697887611" sldId="523"/>
            <ac:picMk id="5" creationId="{BFEF3186-9AD0-4D4C-A61B-F40053705A67}"/>
          </ac:picMkLst>
        </pc:picChg>
      </pc:sldChg>
      <pc:sldChg chg="modSp add mod ord">
        <pc:chgData name="Thomas Stensitzki" userId="75cafe6b-2f2a-469b-85c4-eec3b9c972ba" providerId="ADAL" clId="{04798C56-1619-44FF-99CC-951BCBEDA3B6}" dt="2021-10-18T06:53:32.991" v="3804" actId="1035"/>
        <pc:sldMkLst>
          <pc:docMk/>
          <pc:sldMk cId="3151864037" sldId="524"/>
        </pc:sldMkLst>
        <pc:spChg chg="mod">
          <ac:chgData name="Thomas Stensitzki" userId="75cafe6b-2f2a-469b-85c4-eec3b9c972ba" providerId="ADAL" clId="{04798C56-1619-44FF-99CC-951BCBEDA3B6}" dt="2021-10-18T06:53:32.991" v="3804" actId="1035"/>
          <ac:spMkLst>
            <pc:docMk/>
            <pc:sldMk cId="3151864037" sldId="524"/>
            <ac:spMk id="2" creationId="{909DC09D-B9A6-4493-9A72-1CA7ECB1F5CA}"/>
          </ac:spMkLst>
        </pc:spChg>
        <pc:spChg chg="mod">
          <ac:chgData name="Thomas Stensitzki" userId="75cafe6b-2f2a-469b-85c4-eec3b9c972ba" providerId="ADAL" clId="{04798C56-1619-44FF-99CC-951BCBEDA3B6}" dt="2021-10-16T11:36:38.393" v="3113" actId="6549"/>
          <ac:spMkLst>
            <pc:docMk/>
            <pc:sldMk cId="3151864037" sldId="524"/>
            <ac:spMk id="5" creationId="{C24DACB5-1BEC-4C86-9652-BAFD8DE56FEF}"/>
          </ac:spMkLst>
        </pc:spChg>
      </pc:sldChg>
      <pc:sldChg chg="addSp modSp add mod ord">
        <pc:chgData name="Thomas Stensitzki" userId="75cafe6b-2f2a-469b-85c4-eec3b9c972ba" providerId="ADAL" clId="{04798C56-1619-44FF-99CC-951BCBEDA3B6}" dt="2021-10-16T10:32:37.603" v="1870"/>
        <pc:sldMkLst>
          <pc:docMk/>
          <pc:sldMk cId="1710541557" sldId="525"/>
        </pc:sldMkLst>
        <pc:spChg chg="mod">
          <ac:chgData name="Thomas Stensitzki" userId="75cafe6b-2f2a-469b-85c4-eec3b9c972ba" providerId="ADAL" clId="{04798C56-1619-44FF-99CC-951BCBEDA3B6}" dt="2021-10-16T10:32:31.346" v="1868"/>
          <ac:spMkLst>
            <pc:docMk/>
            <pc:sldMk cId="1710541557" sldId="525"/>
            <ac:spMk id="4" creationId="{237778C3-D01E-4605-9275-3F8FEEF77C69}"/>
          </ac:spMkLst>
        </pc:spChg>
        <pc:picChg chg="add mod">
          <ac:chgData name="Thomas Stensitzki" userId="75cafe6b-2f2a-469b-85c4-eec3b9c972ba" providerId="ADAL" clId="{04798C56-1619-44FF-99CC-951BCBEDA3B6}" dt="2021-10-16T10:32:19.181" v="1867" actId="1440"/>
          <ac:picMkLst>
            <pc:docMk/>
            <pc:sldMk cId="1710541557" sldId="525"/>
            <ac:picMk id="2" creationId="{06D52E15-8E3C-4940-B65E-F576B3596520}"/>
          </ac:picMkLst>
        </pc:picChg>
      </pc:sldChg>
      <pc:sldChg chg="addSp delSp modSp add mod modClrScheme chgLayout">
        <pc:chgData name="Thomas Stensitzki" userId="75cafe6b-2f2a-469b-85c4-eec3b9c972ba" providerId="ADAL" clId="{04798C56-1619-44FF-99CC-951BCBEDA3B6}" dt="2021-10-16T10:57:29.333" v="2266" actId="20577"/>
        <pc:sldMkLst>
          <pc:docMk/>
          <pc:sldMk cId="2296744449" sldId="526"/>
        </pc:sldMkLst>
        <pc:spChg chg="del mod ord">
          <ac:chgData name="Thomas Stensitzki" userId="75cafe6b-2f2a-469b-85c4-eec3b9c972ba" providerId="ADAL" clId="{04798C56-1619-44FF-99CC-951BCBEDA3B6}" dt="2021-10-16T10:53:41.948" v="2003" actId="700"/>
          <ac:spMkLst>
            <pc:docMk/>
            <pc:sldMk cId="2296744449" sldId="526"/>
            <ac:spMk id="4" creationId="{237778C3-D01E-4605-9275-3F8FEEF77C69}"/>
          </ac:spMkLst>
        </pc:spChg>
        <pc:spChg chg="add mod ord">
          <ac:chgData name="Thomas Stensitzki" userId="75cafe6b-2f2a-469b-85c4-eec3b9c972ba" providerId="ADAL" clId="{04798C56-1619-44FF-99CC-951BCBEDA3B6}" dt="2021-10-16T10:53:57.007" v="2006"/>
          <ac:spMkLst>
            <pc:docMk/>
            <pc:sldMk cId="2296744449" sldId="526"/>
            <ac:spMk id="6" creationId="{A902098A-57D9-477D-88A8-01CD719FA8C7}"/>
          </ac:spMkLst>
        </pc:spChg>
        <pc:spChg chg="add mod ord">
          <ac:chgData name="Thomas Stensitzki" userId="75cafe6b-2f2a-469b-85c4-eec3b9c972ba" providerId="ADAL" clId="{04798C56-1619-44FF-99CC-951BCBEDA3B6}" dt="2021-10-16T10:57:29.333" v="2266" actId="20577"/>
          <ac:spMkLst>
            <pc:docMk/>
            <pc:sldMk cId="2296744449" sldId="526"/>
            <ac:spMk id="7" creationId="{05582143-F84F-494C-9ED3-74F62B4BE08E}"/>
          </ac:spMkLst>
        </pc:spChg>
        <pc:picChg chg="add del">
          <ac:chgData name="Thomas Stensitzki" userId="75cafe6b-2f2a-469b-85c4-eec3b9c972ba" providerId="ADAL" clId="{04798C56-1619-44FF-99CC-951BCBEDA3B6}" dt="2021-10-16T10:51:53.504" v="1996" actId="478"/>
          <ac:picMkLst>
            <pc:docMk/>
            <pc:sldMk cId="2296744449" sldId="526"/>
            <ac:picMk id="2" creationId="{8354C8BF-DF9C-44EA-A1E6-2EC4D16FDA45}"/>
          </ac:picMkLst>
        </pc:picChg>
        <pc:picChg chg="add mod">
          <ac:chgData name="Thomas Stensitzki" userId="75cafe6b-2f2a-469b-85c4-eec3b9c972ba" providerId="ADAL" clId="{04798C56-1619-44FF-99CC-951BCBEDA3B6}" dt="2021-10-16T10:56:09.529" v="2173" actId="1076"/>
          <ac:picMkLst>
            <pc:docMk/>
            <pc:sldMk cId="2296744449" sldId="526"/>
            <ac:picMk id="5" creationId="{5052816C-78B9-4C14-9CFB-A4857227AC95}"/>
          </ac:picMkLst>
        </pc:picChg>
      </pc:sldChg>
      <pc:sldChg chg="addSp delSp modSp new mod">
        <pc:chgData name="Thomas Stensitzki" userId="75cafe6b-2f2a-469b-85c4-eec3b9c972ba" providerId="ADAL" clId="{04798C56-1619-44FF-99CC-951BCBEDA3B6}" dt="2021-10-16T11:12:32.506" v="2404" actId="1440"/>
        <pc:sldMkLst>
          <pc:docMk/>
          <pc:sldMk cId="1119798974" sldId="527"/>
        </pc:sldMkLst>
        <pc:spChg chg="mod">
          <ac:chgData name="Thomas Stensitzki" userId="75cafe6b-2f2a-469b-85c4-eec3b9c972ba" providerId="ADAL" clId="{04798C56-1619-44FF-99CC-951BCBEDA3B6}" dt="2021-10-16T11:12:14.446" v="2400"/>
          <ac:spMkLst>
            <pc:docMk/>
            <pc:sldMk cId="1119798974" sldId="527"/>
            <ac:spMk id="2" creationId="{B8016162-B70C-4672-8C07-1762516DBD9A}"/>
          </ac:spMkLst>
        </pc:spChg>
        <pc:picChg chg="add del mod">
          <ac:chgData name="Thomas Stensitzki" userId="75cafe6b-2f2a-469b-85c4-eec3b9c972ba" providerId="ADAL" clId="{04798C56-1619-44FF-99CC-951BCBEDA3B6}" dt="2021-10-16T11:10:02.834" v="2350" actId="478"/>
          <ac:picMkLst>
            <pc:docMk/>
            <pc:sldMk cId="1119798974" sldId="527"/>
            <ac:picMk id="3" creationId="{3EBA36CF-0A26-4084-8A58-4C6C233A6D9A}"/>
          </ac:picMkLst>
        </pc:picChg>
        <pc:picChg chg="add mod">
          <ac:chgData name="Thomas Stensitzki" userId="75cafe6b-2f2a-469b-85c4-eec3b9c972ba" providerId="ADAL" clId="{04798C56-1619-44FF-99CC-951BCBEDA3B6}" dt="2021-10-16T11:12:32.506" v="2404" actId="1440"/>
          <ac:picMkLst>
            <pc:docMk/>
            <pc:sldMk cId="1119798974" sldId="527"/>
            <ac:picMk id="4" creationId="{EFB94256-E15F-4C1D-B7BB-F66F224840E1}"/>
          </ac:picMkLst>
        </pc:picChg>
        <pc:picChg chg="add del mod">
          <ac:chgData name="Thomas Stensitzki" userId="75cafe6b-2f2a-469b-85c4-eec3b9c972ba" providerId="ADAL" clId="{04798C56-1619-44FF-99CC-951BCBEDA3B6}" dt="2021-10-16T11:10:03.376" v="2351" actId="478"/>
          <ac:picMkLst>
            <pc:docMk/>
            <pc:sldMk cId="1119798974" sldId="527"/>
            <ac:picMk id="5122" creationId="{D4548B28-107D-4544-AA40-F5A15963A7EF}"/>
          </ac:picMkLst>
        </pc:picChg>
      </pc:sldChg>
      <pc:sldChg chg="addSp delSp modSp add mod modAnim">
        <pc:chgData name="Thomas Stensitzki" userId="75cafe6b-2f2a-469b-85c4-eec3b9c972ba" providerId="ADAL" clId="{04798C56-1619-44FF-99CC-951BCBEDA3B6}" dt="2021-10-18T06:57:50.645" v="3932"/>
        <pc:sldMkLst>
          <pc:docMk/>
          <pc:sldMk cId="2356668622" sldId="528"/>
        </pc:sldMkLst>
        <pc:spChg chg="mod">
          <ac:chgData name="Thomas Stensitzki" userId="75cafe6b-2f2a-469b-85c4-eec3b9c972ba" providerId="ADAL" clId="{04798C56-1619-44FF-99CC-951BCBEDA3B6}" dt="2021-10-16T11:10:31.499" v="2367" actId="5793"/>
          <ac:spMkLst>
            <pc:docMk/>
            <pc:sldMk cId="2356668622" sldId="528"/>
            <ac:spMk id="4" creationId="{237778C3-D01E-4605-9275-3F8FEEF77C69}"/>
          </ac:spMkLst>
        </pc:spChg>
        <pc:picChg chg="del">
          <ac:chgData name="Thomas Stensitzki" userId="75cafe6b-2f2a-469b-85c4-eec3b9c972ba" providerId="ADAL" clId="{04798C56-1619-44FF-99CC-951BCBEDA3B6}" dt="2021-10-16T11:10:21.200" v="2356" actId="478"/>
          <ac:picMkLst>
            <pc:docMk/>
            <pc:sldMk cId="2356668622" sldId="528"/>
            <ac:picMk id="3" creationId="{4D0CC758-400B-485A-A1EF-67C25647D090}"/>
          </ac:picMkLst>
        </pc:picChg>
        <pc:picChg chg="del">
          <ac:chgData name="Thomas Stensitzki" userId="75cafe6b-2f2a-469b-85c4-eec3b9c972ba" providerId="ADAL" clId="{04798C56-1619-44FF-99CC-951BCBEDA3B6}" dt="2021-10-16T11:10:21.840" v="2357" actId="478"/>
          <ac:picMkLst>
            <pc:docMk/>
            <pc:sldMk cId="2356668622" sldId="528"/>
            <ac:picMk id="5" creationId="{BFEF3186-9AD0-4D4C-A61B-F40053705A67}"/>
          </ac:picMkLst>
        </pc:picChg>
        <pc:picChg chg="add mod">
          <ac:chgData name="Thomas Stensitzki" userId="75cafe6b-2f2a-469b-85c4-eec3b9c972ba" providerId="ADAL" clId="{04798C56-1619-44FF-99CC-951BCBEDA3B6}" dt="2021-10-16T11:10:59.517" v="2375" actId="1440"/>
          <ac:picMkLst>
            <pc:docMk/>
            <pc:sldMk cId="2356668622" sldId="528"/>
            <ac:picMk id="6146" creationId="{7451AACD-DCF9-47D1-ADF4-2445FE7C952C}"/>
          </ac:picMkLst>
        </pc:picChg>
        <pc:picChg chg="add mod">
          <ac:chgData name="Thomas Stensitzki" userId="75cafe6b-2f2a-469b-85c4-eec3b9c972ba" providerId="ADAL" clId="{04798C56-1619-44FF-99CC-951BCBEDA3B6}" dt="2021-10-16T11:11:02.084" v="2376" actId="1076"/>
          <ac:picMkLst>
            <pc:docMk/>
            <pc:sldMk cId="2356668622" sldId="528"/>
            <ac:picMk id="6148" creationId="{8B67657B-55D4-4655-A739-B22B08D9C5DE}"/>
          </ac:picMkLst>
        </pc:picChg>
      </pc:sldChg>
      <pc:sldChg chg="addSp modSp add mod">
        <pc:chgData name="Thomas Stensitzki" userId="75cafe6b-2f2a-469b-85c4-eec3b9c972ba" providerId="ADAL" clId="{04798C56-1619-44FF-99CC-951BCBEDA3B6}" dt="2021-10-16T11:38:20.939" v="3132" actId="1440"/>
        <pc:sldMkLst>
          <pc:docMk/>
          <pc:sldMk cId="3227298801" sldId="529"/>
        </pc:sldMkLst>
        <pc:spChg chg="mod">
          <ac:chgData name="Thomas Stensitzki" userId="75cafe6b-2f2a-469b-85c4-eec3b9c972ba" providerId="ADAL" clId="{04798C56-1619-44FF-99CC-951BCBEDA3B6}" dt="2021-10-16T11:37:46.995" v="3124"/>
          <ac:spMkLst>
            <pc:docMk/>
            <pc:sldMk cId="3227298801" sldId="529"/>
            <ac:spMk id="2" creationId="{B8016162-B70C-4672-8C07-1762516DBD9A}"/>
          </ac:spMkLst>
        </pc:spChg>
        <pc:picChg chg="add mod">
          <ac:chgData name="Thomas Stensitzki" userId="75cafe6b-2f2a-469b-85c4-eec3b9c972ba" providerId="ADAL" clId="{04798C56-1619-44FF-99CC-951BCBEDA3B6}" dt="2021-10-16T11:38:20.939" v="3132" actId="1440"/>
          <ac:picMkLst>
            <pc:docMk/>
            <pc:sldMk cId="3227298801" sldId="529"/>
            <ac:picMk id="10242" creationId="{851EA549-C7C6-4F51-B742-7F9C1BA59D95}"/>
          </ac:picMkLst>
        </pc:picChg>
      </pc:sldChg>
      <pc:sldChg chg="modSp new mod">
        <pc:chgData name="Thomas Stensitzki" userId="75cafe6b-2f2a-469b-85c4-eec3b9c972ba" providerId="ADAL" clId="{04798C56-1619-44FF-99CC-951BCBEDA3B6}" dt="2021-10-16T11:17:44.016" v="2803" actId="20577"/>
        <pc:sldMkLst>
          <pc:docMk/>
          <pc:sldMk cId="4001838037" sldId="530"/>
        </pc:sldMkLst>
        <pc:spChg chg="mod">
          <ac:chgData name="Thomas Stensitzki" userId="75cafe6b-2f2a-469b-85c4-eec3b9c972ba" providerId="ADAL" clId="{04798C56-1619-44FF-99CC-951BCBEDA3B6}" dt="2021-10-16T11:14:51.998" v="2436"/>
          <ac:spMkLst>
            <pc:docMk/>
            <pc:sldMk cId="4001838037" sldId="530"/>
            <ac:spMk id="2" creationId="{B0491DAA-2211-497D-B366-2D81056B599B}"/>
          </ac:spMkLst>
        </pc:spChg>
        <pc:spChg chg="mod">
          <ac:chgData name="Thomas Stensitzki" userId="75cafe6b-2f2a-469b-85c4-eec3b9c972ba" providerId="ADAL" clId="{04798C56-1619-44FF-99CC-951BCBEDA3B6}" dt="2021-10-16T11:17:44.016" v="2803" actId="20577"/>
          <ac:spMkLst>
            <pc:docMk/>
            <pc:sldMk cId="4001838037" sldId="530"/>
            <ac:spMk id="3" creationId="{1150D9B8-210A-4612-9CCD-2CE3DFFD258F}"/>
          </ac:spMkLst>
        </pc:spChg>
      </pc:sldChg>
      <pc:sldChg chg="addSp delSp modSp new mod">
        <pc:chgData name="Thomas Stensitzki" userId="75cafe6b-2f2a-469b-85c4-eec3b9c972ba" providerId="ADAL" clId="{04798C56-1619-44FF-99CC-951BCBEDA3B6}" dt="2021-10-16T11:27:21.554" v="3001" actId="1076"/>
        <pc:sldMkLst>
          <pc:docMk/>
          <pc:sldMk cId="459788482" sldId="531"/>
        </pc:sldMkLst>
        <pc:spChg chg="mod">
          <ac:chgData name="Thomas Stensitzki" userId="75cafe6b-2f2a-469b-85c4-eec3b9c972ba" providerId="ADAL" clId="{04798C56-1619-44FF-99CC-951BCBEDA3B6}" dt="2021-10-16T11:22:16.085" v="2871"/>
          <ac:spMkLst>
            <pc:docMk/>
            <pc:sldMk cId="459788482" sldId="531"/>
            <ac:spMk id="2" creationId="{9A692100-D637-40AC-B465-436308DBF798}"/>
          </ac:spMkLst>
        </pc:spChg>
        <pc:spChg chg="mod">
          <ac:chgData name="Thomas Stensitzki" userId="75cafe6b-2f2a-469b-85c4-eec3b9c972ba" providerId="ADAL" clId="{04798C56-1619-44FF-99CC-951BCBEDA3B6}" dt="2021-10-16T11:24:48.505" v="2987" actId="14100"/>
          <ac:spMkLst>
            <pc:docMk/>
            <pc:sldMk cId="459788482" sldId="531"/>
            <ac:spMk id="3" creationId="{83208AB7-10CC-4D6E-BC26-AF9DC53A690D}"/>
          </ac:spMkLst>
        </pc:spChg>
        <pc:picChg chg="add mod">
          <ac:chgData name="Thomas Stensitzki" userId="75cafe6b-2f2a-469b-85c4-eec3b9c972ba" providerId="ADAL" clId="{04798C56-1619-44FF-99CC-951BCBEDA3B6}" dt="2021-10-16T11:26:12.772" v="2997" actId="1440"/>
          <ac:picMkLst>
            <pc:docMk/>
            <pc:sldMk cId="459788482" sldId="531"/>
            <ac:picMk id="5" creationId="{4D4BF80E-2A59-47C3-A019-BA83C8F8F996}"/>
          </ac:picMkLst>
        </pc:picChg>
        <pc:picChg chg="add del mod">
          <ac:chgData name="Thomas Stensitzki" userId="75cafe6b-2f2a-469b-85c4-eec3b9c972ba" providerId="ADAL" clId="{04798C56-1619-44FF-99CC-951BCBEDA3B6}" dt="2021-10-16T11:24:49.119" v="2988"/>
          <ac:picMkLst>
            <pc:docMk/>
            <pc:sldMk cId="459788482" sldId="531"/>
            <ac:picMk id="8194" creationId="{8B8AEE66-5CA1-4506-9A8B-509DA9B1A978}"/>
          </ac:picMkLst>
        </pc:picChg>
        <pc:picChg chg="add del mod">
          <ac:chgData name="Thomas Stensitzki" userId="75cafe6b-2f2a-469b-85c4-eec3b9c972ba" providerId="ADAL" clId="{04798C56-1619-44FF-99CC-951BCBEDA3B6}" dt="2021-10-16T11:25:44.167" v="2993" actId="478"/>
          <ac:picMkLst>
            <pc:docMk/>
            <pc:sldMk cId="459788482" sldId="531"/>
            <ac:picMk id="8196" creationId="{DB2EA760-F1EB-43B9-9FB8-FA608FEE1D28}"/>
          </ac:picMkLst>
        </pc:picChg>
        <pc:cxnChg chg="add mod">
          <ac:chgData name="Thomas Stensitzki" userId="75cafe6b-2f2a-469b-85c4-eec3b9c972ba" providerId="ADAL" clId="{04798C56-1619-44FF-99CC-951BCBEDA3B6}" dt="2021-10-16T11:27:21.554" v="3001" actId="1076"/>
          <ac:cxnSpMkLst>
            <pc:docMk/>
            <pc:sldMk cId="459788482" sldId="531"/>
            <ac:cxnSpMk id="8" creationId="{A41DC692-3D18-46E9-A378-1B84DD1F59A2}"/>
          </ac:cxnSpMkLst>
        </pc:cxnChg>
      </pc:sldChg>
      <pc:sldChg chg="modSp add mod ord">
        <pc:chgData name="Thomas Stensitzki" userId="75cafe6b-2f2a-469b-85c4-eec3b9c972ba" providerId="ADAL" clId="{04798C56-1619-44FF-99CC-951BCBEDA3B6}" dt="2021-10-18T06:58:32.773" v="4022" actId="1036"/>
        <pc:sldMkLst>
          <pc:docMk/>
          <pc:sldMk cId="1002663695" sldId="532"/>
        </pc:sldMkLst>
        <pc:spChg chg="mod">
          <ac:chgData name="Thomas Stensitzki" userId="75cafe6b-2f2a-469b-85c4-eec3b9c972ba" providerId="ADAL" clId="{04798C56-1619-44FF-99CC-951BCBEDA3B6}" dt="2021-10-18T06:58:32.773" v="4022" actId="1036"/>
          <ac:spMkLst>
            <pc:docMk/>
            <pc:sldMk cId="1002663695" sldId="532"/>
            <ac:spMk id="2" creationId="{909DC09D-B9A6-4493-9A72-1CA7ECB1F5CA}"/>
          </ac:spMkLst>
        </pc:spChg>
        <pc:spChg chg="mod">
          <ac:chgData name="Thomas Stensitzki" userId="75cafe6b-2f2a-469b-85c4-eec3b9c972ba" providerId="ADAL" clId="{04798C56-1619-44FF-99CC-951BCBEDA3B6}" dt="2021-10-16T11:44:42.795" v="3488"/>
          <ac:spMkLst>
            <pc:docMk/>
            <pc:sldMk cId="1002663695" sldId="532"/>
            <ac:spMk id="5" creationId="{C24DACB5-1BEC-4C86-9652-BAFD8DE56FEF}"/>
          </ac:spMkLst>
        </pc:spChg>
      </pc:sldChg>
      <pc:sldChg chg="modSp add mod ord">
        <pc:chgData name="Thomas Stensitzki" userId="75cafe6b-2f2a-469b-85c4-eec3b9c972ba" providerId="ADAL" clId="{04798C56-1619-44FF-99CC-951BCBEDA3B6}" dt="2021-10-18T07:04:02.151" v="4348" actId="1036"/>
        <pc:sldMkLst>
          <pc:docMk/>
          <pc:sldMk cId="3719475429" sldId="533"/>
        </pc:sldMkLst>
        <pc:spChg chg="mod">
          <ac:chgData name="Thomas Stensitzki" userId="75cafe6b-2f2a-469b-85c4-eec3b9c972ba" providerId="ADAL" clId="{04798C56-1619-44FF-99CC-951BCBEDA3B6}" dt="2021-10-18T07:04:02.151" v="4348" actId="1036"/>
          <ac:spMkLst>
            <pc:docMk/>
            <pc:sldMk cId="3719475429" sldId="533"/>
            <ac:spMk id="2" creationId="{909DC09D-B9A6-4493-9A72-1CA7ECB1F5CA}"/>
          </ac:spMkLst>
        </pc:spChg>
        <pc:spChg chg="mod">
          <ac:chgData name="Thomas Stensitzki" userId="75cafe6b-2f2a-469b-85c4-eec3b9c972ba" providerId="ADAL" clId="{04798C56-1619-44FF-99CC-951BCBEDA3B6}" dt="2021-10-18T07:03:50.310" v="4338" actId="6549"/>
          <ac:spMkLst>
            <pc:docMk/>
            <pc:sldMk cId="3719475429" sldId="533"/>
            <ac:spMk id="5" creationId="{C24DACB5-1BEC-4C86-9652-BAFD8DE56FEF}"/>
          </ac:spMkLst>
        </pc:spChg>
      </pc:sldChg>
      <pc:sldChg chg="addSp delSp modSp new mod modClrScheme chgLayout modNotesTx">
        <pc:chgData name="Thomas Stensitzki" userId="75cafe6b-2f2a-469b-85c4-eec3b9c972ba" providerId="ADAL" clId="{04798C56-1619-44FF-99CC-951BCBEDA3B6}" dt="2021-10-16T11:32:27.538" v="3047" actId="113"/>
        <pc:sldMkLst>
          <pc:docMk/>
          <pc:sldMk cId="3555038738" sldId="534"/>
        </pc:sldMkLst>
        <pc:spChg chg="mod ord">
          <ac:chgData name="Thomas Stensitzki" userId="75cafe6b-2f2a-469b-85c4-eec3b9c972ba" providerId="ADAL" clId="{04798C56-1619-44FF-99CC-951BCBEDA3B6}" dt="2021-10-16T11:31:44.321" v="3037" actId="5793"/>
          <ac:spMkLst>
            <pc:docMk/>
            <pc:sldMk cId="3555038738" sldId="534"/>
            <ac:spMk id="2" creationId="{F3EA054C-2C03-457B-9EA6-7DC02548D2F0}"/>
          </ac:spMkLst>
        </pc:spChg>
        <pc:spChg chg="del">
          <ac:chgData name="Thomas Stensitzki" userId="75cafe6b-2f2a-469b-85c4-eec3b9c972ba" providerId="ADAL" clId="{04798C56-1619-44FF-99CC-951BCBEDA3B6}" dt="2021-10-16T11:30:16.132" v="3015" actId="700"/>
          <ac:spMkLst>
            <pc:docMk/>
            <pc:sldMk cId="3555038738" sldId="534"/>
            <ac:spMk id="3" creationId="{B90489FA-BDAE-41A3-BF5F-364BFEBD10A7}"/>
          </ac:spMkLst>
        </pc:spChg>
        <pc:picChg chg="add mod">
          <ac:chgData name="Thomas Stensitzki" userId="75cafe6b-2f2a-469b-85c4-eec3b9c972ba" providerId="ADAL" clId="{04798C56-1619-44FF-99CC-951BCBEDA3B6}" dt="2021-10-16T11:30:54.222" v="3022" actId="14100"/>
          <ac:picMkLst>
            <pc:docMk/>
            <pc:sldMk cId="3555038738" sldId="534"/>
            <ac:picMk id="4" creationId="{34D5F48E-9275-4D51-B47D-8DB0BE183846}"/>
          </ac:picMkLst>
        </pc:picChg>
        <pc:picChg chg="add mod">
          <ac:chgData name="Thomas Stensitzki" userId="75cafe6b-2f2a-469b-85c4-eec3b9c972ba" providerId="ADAL" clId="{04798C56-1619-44FF-99CC-951BCBEDA3B6}" dt="2021-10-16T11:31:49.452" v="3038" actId="1076"/>
          <ac:picMkLst>
            <pc:docMk/>
            <pc:sldMk cId="3555038738" sldId="534"/>
            <ac:picMk id="9218" creationId="{F47B81C6-CB63-40EF-A313-E7716606F9F9}"/>
          </ac:picMkLst>
        </pc:picChg>
      </pc:sldChg>
      <pc:sldChg chg="addSp delSp modSp add mod">
        <pc:chgData name="Thomas Stensitzki" userId="75cafe6b-2f2a-469b-85c4-eec3b9c972ba" providerId="ADAL" clId="{04798C56-1619-44FF-99CC-951BCBEDA3B6}" dt="2021-10-16T11:32:03.627" v="3044" actId="1440"/>
        <pc:sldMkLst>
          <pc:docMk/>
          <pc:sldMk cId="89213568" sldId="535"/>
        </pc:sldMkLst>
        <pc:picChg chg="add mod">
          <ac:chgData name="Thomas Stensitzki" userId="75cafe6b-2f2a-469b-85c4-eec3b9c972ba" providerId="ADAL" clId="{04798C56-1619-44FF-99CC-951BCBEDA3B6}" dt="2021-10-16T11:32:03.627" v="3044" actId="1440"/>
          <ac:picMkLst>
            <pc:docMk/>
            <pc:sldMk cId="89213568" sldId="535"/>
            <ac:picMk id="3" creationId="{3B97F59B-4030-42F7-94D8-8C1FE516657F}"/>
          </ac:picMkLst>
        </pc:picChg>
        <pc:picChg chg="del">
          <ac:chgData name="Thomas Stensitzki" userId="75cafe6b-2f2a-469b-85c4-eec3b9c972ba" providerId="ADAL" clId="{04798C56-1619-44FF-99CC-951BCBEDA3B6}" dt="2021-10-16T11:31:52.271" v="3039" actId="478"/>
          <ac:picMkLst>
            <pc:docMk/>
            <pc:sldMk cId="89213568" sldId="535"/>
            <ac:picMk id="4" creationId="{34D5F48E-9275-4D51-B47D-8DB0BE183846}"/>
          </ac:picMkLst>
        </pc:picChg>
        <pc:picChg chg="del">
          <ac:chgData name="Thomas Stensitzki" userId="75cafe6b-2f2a-469b-85c4-eec3b9c972ba" providerId="ADAL" clId="{04798C56-1619-44FF-99CC-951BCBEDA3B6}" dt="2021-10-16T11:31:52.676" v="3040" actId="478"/>
          <ac:picMkLst>
            <pc:docMk/>
            <pc:sldMk cId="89213568" sldId="535"/>
            <ac:picMk id="9218" creationId="{F47B81C6-CB63-40EF-A313-E7716606F9F9}"/>
          </ac:picMkLst>
        </pc:picChg>
      </pc:sldChg>
      <pc:sldChg chg="addSp modSp add mod modClrScheme chgLayout">
        <pc:chgData name="Thomas Stensitzki" userId="75cafe6b-2f2a-469b-85c4-eec3b9c972ba" providerId="ADAL" clId="{04798C56-1619-44FF-99CC-951BCBEDA3B6}" dt="2021-10-16T11:44:08.289" v="3486" actId="20577"/>
        <pc:sldMkLst>
          <pc:docMk/>
          <pc:sldMk cId="3161842247" sldId="536"/>
        </pc:sldMkLst>
        <pc:spChg chg="mod ord">
          <ac:chgData name="Thomas Stensitzki" userId="75cafe6b-2f2a-469b-85c4-eec3b9c972ba" providerId="ADAL" clId="{04798C56-1619-44FF-99CC-951BCBEDA3B6}" dt="2021-10-16T11:40:00.345" v="3140" actId="700"/>
          <ac:spMkLst>
            <pc:docMk/>
            <pc:sldMk cId="3161842247" sldId="536"/>
            <ac:spMk id="2" creationId="{B8016162-B70C-4672-8C07-1762516DBD9A}"/>
          </ac:spMkLst>
        </pc:spChg>
        <pc:spChg chg="add mod ord">
          <ac:chgData name="Thomas Stensitzki" userId="75cafe6b-2f2a-469b-85c4-eec3b9c972ba" providerId="ADAL" clId="{04798C56-1619-44FF-99CC-951BCBEDA3B6}" dt="2021-10-16T11:44:08.289" v="3486" actId="20577"/>
          <ac:spMkLst>
            <pc:docMk/>
            <pc:sldMk cId="3161842247" sldId="536"/>
            <ac:spMk id="4" creationId="{4BE03C7F-5A9C-4420-BECB-1150EC706B50}"/>
          </ac:spMkLst>
        </pc:spChg>
        <pc:picChg chg="add mod">
          <ac:chgData name="Thomas Stensitzki" userId="75cafe6b-2f2a-469b-85c4-eec3b9c972ba" providerId="ADAL" clId="{04798C56-1619-44FF-99CC-951BCBEDA3B6}" dt="2021-10-16T11:43:00.019" v="3394" actId="1076"/>
          <ac:picMkLst>
            <pc:docMk/>
            <pc:sldMk cId="3161842247" sldId="536"/>
            <ac:picMk id="3" creationId="{585D2684-FF48-407A-9437-E3734865FDFE}"/>
          </ac:picMkLst>
        </pc:picChg>
      </pc:sldChg>
      <pc:sldChg chg="addSp modSp add mod modNotesTx">
        <pc:chgData name="Thomas Stensitzki" userId="75cafe6b-2f2a-469b-85c4-eec3b9c972ba" providerId="ADAL" clId="{04798C56-1619-44FF-99CC-951BCBEDA3B6}" dt="2021-10-16T11:45:48.736" v="3512" actId="1076"/>
        <pc:sldMkLst>
          <pc:docMk/>
          <pc:sldMk cId="273152899" sldId="537"/>
        </pc:sldMkLst>
        <pc:spChg chg="mod">
          <ac:chgData name="Thomas Stensitzki" userId="75cafe6b-2f2a-469b-85c4-eec3b9c972ba" providerId="ADAL" clId="{04798C56-1619-44FF-99CC-951BCBEDA3B6}" dt="2021-10-16T11:44:56.403" v="3489"/>
          <ac:spMkLst>
            <pc:docMk/>
            <pc:sldMk cId="273152899" sldId="537"/>
            <ac:spMk id="2" creationId="{B8016162-B70C-4672-8C07-1762516DBD9A}"/>
          </ac:spMkLst>
        </pc:spChg>
        <pc:picChg chg="add mod">
          <ac:chgData name="Thomas Stensitzki" userId="75cafe6b-2f2a-469b-85c4-eec3b9c972ba" providerId="ADAL" clId="{04798C56-1619-44FF-99CC-951BCBEDA3B6}" dt="2021-10-16T11:45:48.736" v="3512" actId="1076"/>
          <ac:picMkLst>
            <pc:docMk/>
            <pc:sldMk cId="273152899" sldId="537"/>
            <ac:picMk id="11266" creationId="{1CAA1F0D-AF5E-469F-BD6E-983D4ADF3CF5}"/>
          </ac:picMkLst>
        </pc:picChg>
        <pc:picChg chg="add mod">
          <ac:chgData name="Thomas Stensitzki" userId="75cafe6b-2f2a-469b-85c4-eec3b9c972ba" providerId="ADAL" clId="{04798C56-1619-44FF-99CC-951BCBEDA3B6}" dt="2021-10-16T11:45:46.299" v="3511" actId="1076"/>
          <ac:picMkLst>
            <pc:docMk/>
            <pc:sldMk cId="273152899" sldId="537"/>
            <ac:picMk id="11268" creationId="{1FFCE83E-C685-4E11-AF75-61C5AE51B2FC}"/>
          </ac:picMkLst>
        </pc:picChg>
      </pc:sldChg>
      <pc:sldChg chg="modSp add mod ord modNotesTx">
        <pc:chgData name="Thomas Stensitzki" userId="75cafe6b-2f2a-469b-85c4-eec3b9c972ba" providerId="ADAL" clId="{04798C56-1619-44FF-99CC-951BCBEDA3B6}" dt="2021-10-18T06:51:15.469" v="3578" actId="20577"/>
        <pc:sldMkLst>
          <pc:docMk/>
          <pc:sldMk cId="3101364963" sldId="538"/>
        </pc:sldMkLst>
        <pc:spChg chg="mod">
          <ac:chgData name="Thomas Stensitzki" userId="75cafe6b-2f2a-469b-85c4-eec3b9c972ba" providerId="ADAL" clId="{04798C56-1619-44FF-99CC-951BCBEDA3B6}" dt="2021-10-18T06:51:08.141" v="3555" actId="14100"/>
          <ac:spMkLst>
            <pc:docMk/>
            <pc:sldMk cId="3101364963" sldId="538"/>
            <ac:spMk id="2" creationId="{909DC09D-B9A6-4493-9A72-1CA7ECB1F5CA}"/>
          </ac:spMkLst>
        </pc:spChg>
      </pc:sldChg>
      <pc:sldChg chg="modSp add mod ord modNotesTx">
        <pc:chgData name="Thomas Stensitzki" userId="75cafe6b-2f2a-469b-85c4-eec3b9c972ba" providerId="ADAL" clId="{04798C56-1619-44FF-99CC-951BCBEDA3B6}" dt="2021-10-18T06:52:51.495" v="3715" actId="20577"/>
        <pc:sldMkLst>
          <pc:docMk/>
          <pc:sldMk cId="2457228316" sldId="539"/>
        </pc:sldMkLst>
        <pc:spChg chg="mod">
          <ac:chgData name="Thomas Stensitzki" userId="75cafe6b-2f2a-469b-85c4-eec3b9c972ba" providerId="ADAL" clId="{04798C56-1619-44FF-99CC-951BCBEDA3B6}" dt="2021-10-18T06:51:41.820" v="3614" actId="1035"/>
          <ac:spMkLst>
            <pc:docMk/>
            <pc:sldMk cId="2457228316" sldId="539"/>
            <ac:spMk id="2" creationId="{909DC09D-B9A6-4493-9A72-1CA7ECB1F5CA}"/>
          </ac:spMkLst>
        </pc:spChg>
      </pc:sldChg>
      <pc:sldChg chg="modSp add mod ord modNotesTx">
        <pc:chgData name="Thomas Stensitzki" userId="75cafe6b-2f2a-469b-85c4-eec3b9c972ba" providerId="ADAL" clId="{04798C56-1619-44FF-99CC-951BCBEDA3B6}" dt="2021-10-18T06:52:46.391" v="3714" actId="20577"/>
        <pc:sldMkLst>
          <pc:docMk/>
          <pc:sldMk cId="3084141999" sldId="540"/>
        </pc:sldMkLst>
        <pc:spChg chg="mod">
          <ac:chgData name="Thomas Stensitzki" userId="75cafe6b-2f2a-469b-85c4-eec3b9c972ba" providerId="ADAL" clId="{04798C56-1619-44FF-99CC-951BCBEDA3B6}" dt="2021-10-18T06:52:19.274" v="3658" actId="14100"/>
          <ac:spMkLst>
            <pc:docMk/>
            <pc:sldMk cId="3084141999" sldId="540"/>
            <ac:spMk id="2" creationId="{909DC09D-B9A6-4493-9A72-1CA7ECB1F5CA}"/>
          </ac:spMkLst>
        </pc:spChg>
      </pc:sldChg>
      <pc:sldChg chg="modSp add mod modNotesTx">
        <pc:chgData name="Thomas Stensitzki" userId="75cafe6b-2f2a-469b-85c4-eec3b9c972ba" providerId="ADAL" clId="{04798C56-1619-44FF-99CC-951BCBEDA3B6}" dt="2021-10-18T06:52:43.202" v="3713" actId="20577"/>
        <pc:sldMkLst>
          <pc:docMk/>
          <pc:sldMk cId="400379336" sldId="541"/>
        </pc:sldMkLst>
        <pc:spChg chg="mod">
          <ac:chgData name="Thomas Stensitzki" userId="75cafe6b-2f2a-469b-85c4-eec3b9c972ba" providerId="ADAL" clId="{04798C56-1619-44FF-99CC-951BCBEDA3B6}" dt="2021-10-18T06:52:36.004" v="3712" actId="1036"/>
          <ac:spMkLst>
            <pc:docMk/>
            <pc:sldMk cId="400379336" sldId="541"/>
            <ac:spMk id="2" creationId="{909DC09D-B9A6-4493-9A72-1CA7ECB1F5CA}"/>
          </ac:spMkLst>
        </pc:spChg>
      </pc:sldChg>
      <pc:sldChg chg="modSp add mod">
        <pc:chgData name="Thomas Stensitzki" userId="75cafe6b-2f2a-469b-85c4-eec3b9c972ba" providerId="ADAL" clId="{04798C56-1619-44FF-99CC-951BCBEDA3B6}" dt="2021-10-18T06:53:03.289" v="3751" actId="1035"/>
        <pc:sldMkLst>
          <pc:docMk/>
          <pc:sldMk cId="2825434786" sldId="542"/>
        </pc:sldMkLst>
        <pc:spChg chg="mod">
          <ac:chgData name="Thomas Stensitzki" userId="75cafe6b-2f2a-469b-85c4-eec3b9c972ba" providerId="ADAL" clId="{04798C56-1619-44FF-99CC-951BCBEDA3B6}" dt="2021-10-18T06:53:03.289" v="3751" actId="1035"/>
          <ac:spMkLst>
            <pc:docMk/>
            <pc:sldMk cId="2825434786" sldId="542"/>
            <ac:spMk id="2" creationId="{909DC09D-B9A6-4493-9A72-1CA7ECB1F5CA}"/>
          </ac:spMkLst>
        </pc:spChg>
      </pc:sldChg>
      <pc:sldChg chg="modSp add mod ord">
        <pc:chgData name="Thomas Stensitzki" userId="75cafe6b-2f2a-469b-85c4-eec3b9c972ba" providerId="ADAL" clId="{04798C56-1619-44FF-99CC-951BCBEDA3B6}" dt="2021-10-18T06:56:28.062" v="3832" actId="1036"/>
        <pc:sldMkLst>
          <pc:docMk/>
          <pc:sldMk cId="2440018585" sldId="543"/>
        </pc:sldMkLst>
        <pc:spChg chg="mod">
          <ac:chgData name="Thomas Stensitzki" userId="75cafe6b-2f2a-469b-85c4-eec3b9c972ba" providerId="ADAL" clId="{04798C56-1619-44FF-99CC-951BCBEDA3B6}" dt="2021-10-18T06:56:28.062" v="3832" actId="1036"/>
          <ac:spMkLst>
            <pc:docMk/>
            <pc:sldMk cId="2440018585" sldId="543"/>
            <ac:spMk id="2" creationId="{909DC09D-B9A6-4493-9A72-1CA7ECB1F5CA}"/>
          </ac:spMkLst>
        </pc:spChg>
      </pc:sldChg>
      <pc:sldChg chg="modSp add mod ord">
        <pc:chgData name="Thomas Stensitzki" userId="75cafe6b-2f2a-469b-85c4-eec3b9c972ba" providerId="ADAL" clId="{04798C56-1619-44FF-99CC-951BCBEDA3B6}" dt="2021-10-18T06:56:44.985" v="3870" actId="1036"/>
        <pc:sldMkLst>
          <pc:docMk/>
          <pc:sldMk cId="3405544507" sldId="544"/>
        </pc:sldMkLst>
        <pc:spChg chg="mod">
          <ac:chgData name="Thomas Stensitzki" userId="75cafe6b-2f2a-469b-85c4-eec3b9c972ba" providerId="ADAL" clId="{04798C56-1619-44FF-99CC-951BCBEDA3B6}" dt="2021-10-18T06:56:44.985" v="3870" actId="1036"/>
          <ac:spMkLst>
            <pc:docMk/>
            <pc:sldMk cId="3405544507" sldId="544"/>
            <ac:spMk id="2" creationId="{909DC09D-B9A6-4493-9A72-1CA7ECB1F5CA}"/>
          </ac:spMkLst>
        </pc:spChg>
      </pc:sldChg>
      <pc:sldChg chg="modSp add mod">
        <pc:chgData name="Thomas Stensitzki" userId="75cafe6b-2f2a-469b-85c4-eec3b9c972ba" providerId="ADAL" clId="{04798C56-1619-44FF-99CC-951BCBEDA3B6}" dt="2021-10-18T06:56:57.513" v="3891" actId="1035"/>
        <pc:sldMkLst>
          <pc:docMk/>
          <pc:sldMk cId="3435528560" sldId="545"/>
        </pc:sldMkLst>
        <pc:spChg chg="mod">
          <ac:chgData name="Thomas Stensitzki" userId="75cafe6b-2f2a-469b-85c4-eec3b9c972ba" providerId="ADAL" clId="{04798C56-1619-44FF-99CC-951BCBEDA3B6}" dt="2021-10-18T06:56:57.513" v="3891" actId="1035"/>
          <ac:spMkLst>
            <pc:docMk/>
            <pc:sldMk cId="3435528560" sldId="545"/>
            <ac:spMk id="2" creationId="{909DC09D-B9A6-4493-9A72-1CA7ECB1F5CA}"/>
          </ac:spMkLst>
        </pc:spChg>
      </pc:sldChg>
      <pc:sldChg chg="modSp add mod ord">
        <pc:chgData name="Thomas Stensitzki" userId="75cafe6b-2f2a-469b-85c4-eec3b9c972ba" providerId="ADAL" clId="{04798C56-1619-44FF-99CC-951BCBEDA3B6}" dt="2021-10-18T06:57:14.342" v="3927" actId="1035"/>
        <pc:sldMkLst>
          <pc:docMk/>
          <pc:sldMk cId="351288392" sldId="546"/>
        </pc:sldMkLst>
        <pc:spChg chg="mod">
          <ac:chgData name="Thomas Stensitzki" userId="75cafe6b-2f2a-469b-85c4-eec3b9c972ba" providerId="ADAL" clId="{04798C56-1619-44FF-99CC-951BCBEDA3B6}" dt="2021-10-18T06:57:14.342" v="3927" actId="1035"/>
          <ac:spMkLst>
            <pc:docMk/>
            <pc:sldMk cId="351288392" sldId="546"/>
            <ac:spMk id="2" creationId="{909DC09D-B9A6-4493-9A72-1CA7ECB1F5CA}"/>
          </ac:spMkLst>
        </pc:spChg>
      </pc:sldChg>
      <pc:sldChg chg="modSp add mod ord">
        <pc:chgData name="Thomas Stensitzki" userId="75cafe6b-2f2a-469b-85c4-eec3b9c972ba" providerId="ADAL" clId="{04798C56-1619-44FF-99CC-951BCBEDA3B6}" dt="2021-10-18T06:58:03.546" v="3954" actId="1035"/>
        <pc:sldMkLst>
          <pc:docMk/>
          <pc:sldMk cId="553914419" sldId="547"/>
        </pc:sldMkLst>
        <pc:spChg chg="mod">
          <ac:chgData name="Thomas Stensitzki" userId="75cafe6b-2f2a-469b-85c4-eec3b9c972ba" providerId="ADAL" clId="{04798C56-1619-44FF-99CC-951BCBEDA3B6}" dt="2021-10-18T06:58:03.546" v="3954" actId="1035"/>
          <ac:spMkLst>
            <pc:docMk/>
            <pc:sldMk cId="553914419" sldId="547"/>
            <ac:spMk id="2" creationId="{909DC09D-B9A6-4493-9A72-1CA7ECB1F5CA}"/>
          </ac:spMkLst>
        </pc:spChg>
      </pc:sldChg>
      <pc:sldChg chg="modSp add mod ord">
        <pc:chgData name="Thomas Stensitzki" userId="75cafe6b-2f2a-469b-85c4-eec3b9c972ba" providerId="ADAL" clId="{04798C56-1619-44FF-99CC-951BCBEDA3B6}" dt="2021-10-18T06:58:15.942" v="3992" actId="1036"/>
        <pc:sldMkLst>
          <pc:docMk/>
          <pc:sldMk cId="3814430672" sldId="548"/>
        </pc:sldMkLst>
        <pc:spChg chg="mod">
          <ac:chgData name="Thomas Stensitzki" userId="75cafe6b-2f2a-469b-85c4-eec3b9c972ba" providerId="ADAL" clId="{04798C56-1619-44FF-99CC-951BCBEDA3B6}" dt="2021-10-18T06:58:15.942" v="3992" actId="1036"/>
          <ac:spMkLst>
            <pc:docMk/>
            <pc:sldMk cId="3814430672" sldId="548"/>
            <ac:spMk id="2" creationId="{909DC09D-B9A6-4493-9A72-1CA7ECB1F5CA}"/>
          </ac:spMkLst>
        </pc:spChg>
      </pc:sldChg>
      <pc:sldChg chg="modSp add mod">
        <pc:chgData name="Thomas Stensitzki" userId="75cafe6b-2f2a-469b-85c4-eec3b9c972ba" providerId="ADAL" clId="{04798C56-1619-44FF-99CC-951BCBEDA3B6}" dt="2021-10-18T06:58:56.748" v="4024" actId="1076"/>
        <pc:sldMkLst>
          <pc:docMk/>
          <pc:sldMk cId="3585174972" sldId="549"/>
        </pc:sldMkLst>
        <pc:spChg chg="mod">
          <ac:chgData name="Thomas Stensitzki" userId="75cafe6b-2f2a-469b-85c4-eec3b9c972ba" providerId="ADAL" clId="{04798C56-1619-44FF-99CC-951BCBEDA3B6}" dt="2021-10-18T06:58:56.748" v="4024" actId="1076"/>
          <ac:spMkLst>
            <pc:docMk/>
            <pc:sldMk cId="3585174972" sldId="549"/>
            <ac:spMk id="2" creationId="{909DC09D-B9A6-4493-9A72-1CA7ECB1F5CA}"/>
          </ac:spMkLst>
        </pc:spChg>
      </pc:sldChg>
      <pc:sldChg chg="modSp add mod">
        <pc:chgData name="Thomas Stensitzki" userId="75cafe6b-2f2a-469b-85c4-eec3b9c972ba" providerId="ADAL" clId="{04798C56-1619-44FF-99CC-951BCBEDA3B6}" dt="2021-10-18T06:59:11.100" v="4027" actId="14100"/>
        <pc:sldMkLst>
          <pc:docMk/>
          <pc:sldMk cId="50830545" sldId="550"/>
        </pc:sldMkLst>
        <pc:spChg chg="mod">
          <ac:chgData name="Thomas Stensitzki" userId="75cafe6b-2f2a-469b-85c4-eec3b9c972ba" providerId="ADAL" clId="{04798C56-1619-44FF-99CC-951BCBEDA3B6}" dt="2021-10-18T06:59:11.100" v="4027" actId="14100"/>
          <ac:spMkLst>
            <pc:docMk/>
            <pc:sldMk cId="50830545" sldId="550"/>
            <ac:spMk id="2" creationId="{909DC09D-B9A6-4493-9A72-1CA7ECB1F5CA}"/>
          </ac:spMkLst>
        </pc:spChg>
      </pc:sldChg>
      <pc:sldChg chg="modSp add mod ord">
        <pc:chgData name="Thomas Stensitzki" userId="75cafe6b-2f2a-469b-85c4-eec3b9c972ba" providerId="ADAL" clId="{04798C56-1619-44FF-99CC-951BCBEDA3B6}" dt="2021-10-18T06:59:56.422" v="4061" actId="14100"/>
        <pc:sldMkLst>
          <pc:docMk/>
          <pc:sldMk cId="4020096464" sldId="551"/>
        </pc:sldMkLst>
        <pc:spChg chg="mod">
          <ac:chgData name="Thomas Stensitzki" userId="75cafe6b-2f2a-469b-85c4-eec3b9c972ba" providerId="ADAL" clId="{04798C56-1619-44FF-99CC-951BCBEDA3B6}" dt="2021-10-18T06:59:56.422" v="4061" actId="14100"/>
          <ac:spMkLst>
            <pc:docMk/>
            <pc:sldMk cId="4020096464" sldId="551"/>
            <ac:spMk id="2" creationId="{909DC09D-B9A6-4493-9A72-1CA7ECB1F5CA}"/>
          </ac:spMkLst>
        </pc:spChg>
      </pc:sldChg>
      <pc:sldChg chg="add ord">
        <pc:chgData name="Thomas Stensitzki" userId="75cafe6b-2f2a-469b-85c4-eec3b9c972ba" providerId="ADAL" clId="{04798C56-1619-44FF-99CC-951BCBEDA3B6}" dt="2021-10-18T06:59:43.415" v="4037"/>
        <pc:sldMkLst>
          <pc:docMk/>
          <pc:sldMk cId="2714743288" sldId="552"/>
        </pc:sldMkLst>
      </pc:sldChg>
      <pc:sldChg chg="modSp add mod">
        <pc:chgData name="Thomas Stensitzki" userId="75cafe6b-2f2a-469b-85c4-eec3b9c972ba" providerId="ADAL" clId="{04798C56-1619-44FF-99CC-951BCBEDA3B6}" dt="2021-10-18T07:00:34.488" v="4127" actId="14100"/>
        <pc:sldMkLst>
          <pc:docMk/>
          <pc:sldMk cId="941299666" sldId="553"/>
        </pc:sldMkLst>
        <pc:spChg chg="mod">
          <ac:chgData name="Thomas Stensitzki" userId="75cafe6b-2f2a-469b-85c4-eec3b9c972ba" providerId="ADAL" clId="{04798C56-1619-44FF-99CC-951BCBEDA3B6}" dt="2021-10-18T07:00:34.488" v="4127" actId="14100"/>
          <ac:spMkLst>
            <pc:docMk/>
            <pc:sldMk cId="941299666" sldId="553"/>
            <ac:spMk id="2" creationId="{909DC09D-B9A6-4493-9A72-1CA7ECB1F5CA}"/>
          </ac:spMkLst>
        </pc:spChg>
      </pc:sldChg>
      <pc:sldChg chg="modSp add mod ord">
        <pc:chgData name="Thomas Stensitzki" userId="75cafe6b-2f2a-469b-85c4-eec3b9c972ba" providerId="ADAL" clId="{04798C56-1619-44FF-99CC-951BCBEDA3B6}" dt="2021-10-18T07:01:16.434" v="4173" actId="1035"/>
        <pc:sldMkLst>
          <pc:docMk/>
          <pc:sldMk cId="2071923169" sldId="554"/>
        </pc:sldMkLst>
        <pc:spChg chg="mod">
          <ac:chgData name="Thomas Stensitzki" userId="75cafe6b-2f2a-469b-85c4-eec3b9c972ba" providerId="ADAL" clId="{04798C56-1619-44FF-99CC-951BCBEDA3B6}" dt="2021-10-18T07:01:16.434" v="4173" actId="1035"/>
          <ac:spMkLst>
            <pc:docMk/>
            <pc:sldMk cId="2071923169" sldId="554"/>
            <ac:spMk id="2" creationId="{909DC09D-B9A6-4493-9A72-1CA7ECB1F5CA}"/>
          </ac:spMkLst>
        </pc:spChg>
      </pc:sldChg>
      <pc:sldChg chg="modSp add mod ord">
        <pc:chgData name="Thomas Stensitzki" userId="75cafe6b-2f2a-469b-85c4-eec3b9c972ba" providerId="ADAL" clId="{04798C56-1619-44FF-99CC-951BCBEDA3B6}" dt="2021-10-18T07:01:53.554" v="4210" actId="1036"/>
        <pc:sldMkLst>
          <pc:docMk/>
          <pc:sldMk cId="1201850461" sldId="555"/>
        </pc:sldMkLst>
        <pc:spChg chg="mod">
          <ac:chgData name="Thomas Stensitzki" userId="75cafe6b-2f2a-469b-85c4-eec3b9c972ba" providerId="ADAL" clId="{04798C56-1619-44FF-99CC-951BCBEDA3B6}" dt="2021-10-18T07:01:53.554" v="4210" actId="1036"/>
          <ac:spMkLst>
            <pc:docMk/>
            <pc:sldMk cId="1201850461" sldId="555"/>
            <ac:spMk id="2" creationId="{909DC09D-B9A6-4493-9A72-1CA7ECB1F5CA}"/>
          </ac:spMkLst>
        </pc:spChg>
      </pc:sldChg>
      <pc:sldChg chg="add">
        <pc:chgData name="Thomas Stensitzki" userId="75cafe6b-2f2a-469b-85c4-eec3b9c972ba" providerId="ADAL" clId="{04798C56-1619-44FF-99CC-951BCBEDA3B6}" dt="2021-10-18T07:01:56.293" v="4211"/>
        <pc:sldMkLst>
          <pc:docMk/>
          <pc:sldMk cId="1634876817" sldId="556"/>
        </pc:sldMkLst>
      </pc:sldChg>
      <pc:sldChg chg="modSp add mod">
        <pc:chgData name="Thomas Stensitzki" userId="75cafe6b-2f2a-469b-85c4-eec3b9c972ba" providerId="ADAL" clId="{04798C56-1619-44FF-99CC-951BCBEDA3B6}" dt="2021-10-18T07:02:18.221" v="4260" actId="1035"/>
        <pc:sldMkLst>
          <pc:docMk/>
          <pc:sldMk cId="1953218065" sldId="557"/>
        </pc:sldMkLst>
        <pc:spChg chg="mod">
          <ac:chgData name="Thomas Stensitzki" userId="75cafe6b-2f2a-469b-85c4-eec3b9c972ba" providerId="ADAL" clId="{04798C56-1619-44FF-99CC-951BCBEDA3B6}" dt="2021-10-18T07:02:18.221" v="4260" actId="1035"/>
          <ac:spMkLst>
            <pc:docMk/>
            <pc:sldMk cId="1953218065" sldId="557"/>
            <ac:spMk id="2" creationId="{909DC09D-B9A6-4493-9A72-1CA7ECB1F5CA}"/>
          </ac:spMkLst>
        </pc:spChg>
      </pc:sldChg>
      <pc:sldChg chg="modSp add mod">
        <pc:chgData name="Thomas Stensitzki" userId="75cafe6b-2f2a-469b-85c4-eec3b9c972ba" providerId="ADAL" clId="{04798C56-1619-44FF-99CC-951BCBEDA3B6}" dt="2021-10-18T07:02:34.931" v="4294" actId="1036"/>
        <pc:sldMkLst>
          <pc:docMk/>
          <pc:sldMk cId="4180666764" sldId="558"/>
        </pc:sldMkLst>
        <pc:spChg chg="mod">
          <ac:chgData name="Thomas Stensitzki" userId="75cafe6b-2f2a-469b-85c4-eec3b9c972ba" providerId="ADAL" clId="{04798C56-1619-44FF-99CC-951BCBEDA3B6}" dt="2021-10-18T07:02:34.931" v="4294" actId="1036"/>
          <ac:spMkLst>
            <pc:docMk/>
            <pc:sldMk cId="4180666764" sldId="558"/>
            <ac:spMk id="2" creationId="{909DC09D-B9A6-4493-9A72-1CA7ECB1F5CA}"/>
          </ac:spMkLst>
        </pc:spChg>
      </pc:sldChg>
      <pc:sldChg chg="modSp add mod ord">
        <pc:chgData name="Thomas Stensitzki" userId="75cafe6b-2f2a-469b-85c4-eec3b9c972ba" providerId="ADAL" clId="{04798C56-1619-44FF-99CC-951BCBEDA3B6}" dt="2021-10-18T07:03:11.638" v="4326" actId="1036"/>
        <pc:sldMkLst>
          <pc:docMk/>
          <pc:sldMk cId="3051092088" sldId="559"/>
        </pc:sldMkLst>
        <pc:spChg chg="mod">
          <ac:chgData name="Thomas Stensitzki" userId="75cafe6b-2f2a-469b-85c4-eec3b9c972ba" providerId="ADAL" clId="{04798C56-1619-44FF-99CC-951BCBEDA3B6}" dt="2021-10-18T07:03:11.638" v="4326" actId="1036"/>
          <ac:spMkLst>
            <pc:docMk/>
            <pc:sldMk cId="3051092088" sldId="559"/>
            <ac:spMk id="2" creationId="{909DC09D-B9A6-4493-9A72-1CA7ECB1F5CA}"/>
          </ac:spMkLst>
        </pc:spChg>
      </pc:sldChg>
      <pc:sldChg chg="mod ord modShow">
        <pc:chgData name="Thomas Stensitzki" userId="75cafe6b-2f2a-469b-85c4-eec3b9c972ba" providerId="ADAL" clId="{04798C56-1619-44FF-99CC-951BCBEDA3B6}" dt="2021-10-21T13:33:51.755" v="5110" actId="729"/>
        <pc:sldMkLst>
          <pc:docMk/>
          <pc:sldMk cId="2791634409" sldId="560"/>
        </pc:sldMkLst>
      </pc:sldChg>
      <pc:sldChg chg="addSp delSp modSp add del mod">
        <pc:chgData name="Thomas Stensitzki" userId="75cafe6b-2f2a-469b-85c4-eec3b9c972ba" providerId="ADAL" clId="{04798C56-1619-44FF-99CC-951BCBEDA3B6}" dt="2021-10-21T13:33:32.121" v="5106" actId="47"/>
        <pc:sldMkLst>
          <pc:docMk/>
          <pc:sldMk cId="1728515471" sldId="561"/>
        </pc:sldMkLst>
        <pc:spChg chg="mod">
          <ac:chgData name="Thomas Stensitzki" userId="75cafe6b-2f2a-469b-85c4-eec3b9c972ba" providerId="ADAL" clId="{04798C56-1619-44FF-99CC-951BCBEDA3B6}" dt="2021-10-21T13:30:12.935" v="4830" actId="20577"/>
          <ac:spMkLst>
            <pc:docMk/>
            <pc:sldMk cId="1728515471" sldId="561"/>
            <ac:spMk id="2" creationId="{55B028BF-A9D0-4C57-86E7-6EE5916BE93B}"/>
          </ac:spMkLst>
        </pc:spChg>
        <pc:spChg chg="del">
          <ac:chgData name="Thomas Stensitzki" userId="75cafe6b-2f2a-469b-85c4-eec3b9c972ba" providerId="ADAL" clId="{04798C56-1619-44FF-99CC-951BCBEDA3B6}" dt="2021-10-21T13:30:01.997" v="4804" actId="3680"/>
          <ac:spMkLst>
            <pc:docMk/>
            <pc:sldMk cId="1728515471" sldId="561"/>
            <ac:spMk id="3" creationId="{21C24382-C9CB-4D3D-9C93-877D31F13E35}"/>
          </ac:spMkLst>
        </pc:spChg>
        <pc:graphicFrameChg chg="add mod ord modGraphic">
          <ac:chgData name="Thomas Stensitzki" userId="75cafe6b-2f2a-469b-85c4-eec3b9c972ba" providerId="ADAL" clId="{04798C56-1619-44FF-99CC-951BCBEDA3B6}" dt="2021-10-21T13:33:22.728" v="5104" actId="20577"/>
          <ac:graphicFrameMkLst>
            <pc:docMk/>
            <pc:sldMk cId="1728515471" sldId="561"/>
            <ac:graphicFrameMk id="4" creationId="{55EDB790-67BC-42E5-B64A-5647620B8383}"/>
          </ac:graphicFrameMkLst>
        </pc:graphicFrameChg>
      </pc:sldChg>
    </pc:docChg>
  </pc:docChgLst>
</pc:chgInfo>
</file>

<file path=ppt/media/image1.png>
</file>

<file path=ppt/media/image10.gif>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951A38-604E-46AF-B68B-4691B9CFFAF5}" type="datetimeFigureOut">
              <a:rPr lang="de-DE" smtClean="0"/>
              <a:t>17.02.2022</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93B9C7-8C41-44EF-A755-70B1D5727268}" type="slidenum">
              <a:rPr lang="de-DE" smtClean="0"/>
              <a:t>‹Nr.›</a:t>
            </a:fld>
            <a:endParaRPr lang="de-DE"/>
          </a:p>
        </p:txBody>
      </p:sp>
    </p:spTree>
    <p:extLst>
      <p:ext uri="{BB962C8B-B14F-4D97-AF65-F5344CB8AC3E}">
        <p14:creationId xmlns:p14="http://schemas.microsoft.com/office/powerpoint/2010/main" val="1214576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1</a:t>
            </a:fld>
            <a:endParaRPr lang="de-DE" dirty="0"/>
          </a:p>
        </p:txBody>
      </p:sp>
    </p:spTree>
    <p:extLst>
      <p:ext uri="{BB962C8B-B14F-4D97-AF65-F5344CB8AC3E}">
        <p14:creationId xmlns:p14="http://schemas.microsoft.com/office/powerpoint/2010/main" val="33859772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12</a:t>
            </a:fld>
            <a:endParaRPr lang="de-DE" dirty="0"/>
          </a:p>
        </p:txBody>
      </p:sp>
    </p:spTree>
    <p:extLst>
      <p:ext uri="{BB962C8B-B14F-4D97-AF65-F5344CB8AC3E}">
        <p14:creationId xmlns:p14="http://schemas.microsoft.com/office/powerpoint/2010/main" val="2270770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https://www.microsoft.com/microsoft-365/roadmap?filters=&amp;searchterms=84724</a:t>
            </a:r>
          </a:p>
          <a:p>
            <a:endParaRPr lang="en-US" dirty="0"/>
          </a:p>
        </p:txBody>
      </p:sp>
      <p:sp>
        <p:nvSpPr>
          <p:cNvPr id="4" name="Foliennummernplatzhalter 3"/>
          <p:cNvSpPr>
            <a:spLocks noGrp="1"/>
          </p:cNvSpPr>
          <p:nvPr>
            <p:ph type="sldNum" sz="quarter" idx="5"/>
          </p:nvPr>
        </p:nvSpPr>
        <p:spPr/>
        <p:txBody>
          <a:bodyPr/>
          <a:lstStyle/>
          <a:p>
            <a:fld id="{3493B9C7-8C41-44EF-A755-70B1D5727268}" type="slidenum">
              <a:rPr lang="de-DE" smtClean="0"/>
              <a:t>13</a:t>
            </a:fld>
            <a:endParaRPr lang="de-DE"/>
          </a:p>
        </p:txBody>
      </p:sp>
    </p:spTree>
    <p:extLst>
      <p:ext uri="{BB962C8B-B14F-4D97-AF65-F5344CB8AC3E}">
        <p14:creationId xmlns:p14="http://schemas.microsoft.com/office/powerpoint/2010/main" val="23388941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14</a:t>
            </a:fld>
            <a:endParaRPr lang="de-DE" dirty="0"/>
          </a:p>
        </p:txBody>
      </p:sp>
    </p:spTree>
    <p:extLst>
      <p:ext uri="{BB962C8B-B14F-4D97-AF65-F5344CB8AC3E}">
        <p14:creationId xmlns:p14="http://schemas.microsoft.com/office/powerpoint/2010/main" val="41041353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0" i="0" dirty="0">
                <a:solidFill>
                  <a:srgbClr val="1E1E1E"/>
                </a:solidFill>
                <a:effectLst/>
                <a:latin typeface="Segoe UI" panose="020B0502040204020203" pitchFamily="34" charset="0"/>
              </a:rPr>
              <a:t>Communication access real-time translation (CART) </a:t>
            </a:r>
            <a:endParaRPr lang="en-US" dirty="0"/>
          </a:p>
        </p:txBody>
      </p:sp>
      <p:sp>
        <p:nvSpPr>
          <p:cNvPr id="4" name="Foliennummernplatzhalter 3"/>
          <p:cNvSpPr>
            <a:spLocks noGrp="1"/>
          </p:cNvSpPr>
          <p:nvPr>
            <p:ph type="sldNum" sz="quarter" idx="5"/>
          </p:nvPr>
        </p:nvSpPr>
        <p:spPr/>
        <p:txBody>
          <a:bodyPr/>
          <a:lstStyle/>
          <a:p>
            <a:fld id="{3493B9C7-8C41-44EF-A755-70B1D5727268}" type="slidenum">
              <a:rPr lang="de-DE" smtClean="0"/>
              <a:t>15</a:t>
            </a:fld>
            <a:endParaRPr lang="de-DE"/>
          </a:p>
        </p:txBody>
      </p:sp>
    </p:spTree>
    <p:extLst>
      <p:ext uri="{BB962C8B-B14F-4D97-AF65-F5344CB8AC3E}">
        <p14:creationId xmlns:p14="http://schemas.microsoft.com/office/powerpoint/2010/main" val="22773836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16</a:t>
            </a:fld>
            <a:endParaRPr lang="de-DE" dirty="0"/>
          </a:p>
        </p:txBody>
      </p:sp>
    </p:spTree>
    <p:extLst>
      <p:ext uri="{BB962C8B-B14F-4D97-AF65-F5344CB8AC3E}">
        <p14:creationId xmlns:p14="http://schemas.microsoft.com/office/powerpoint/2010/main" val="31195924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17</a:t>
            </a:fld>
            <a:endParaRPr lang="de-DE" dirty="0"/>
          </a:p>
        </p:txBody>
      </p:sp>
    </p:spTree>
    <p:extLst>
      <p:ext uri="{BB962C8B-B14F-4D97-AF65-F5344CB8AC3E}">
        <p14:creationId xmlns:p14="http://schemas.microsoft.com/office/powerpoint/2010/main" val="31941060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19</a:t>
            </a:fld>
            <a:endParaRPr lang="de-DE" dirty="0"/>
          </a:p>
        </p:txBody>
      </p:sp>
    </p:spTree>
    <p:extLst>
      <p:ext uri="{BB962C8B-B14F-4D97-AF65-F5344CB8AC3E}">
        <p14:creationId xmlns:p14="http://schemas.microsoft.com/office/powerpoint/2010/main" val="34016808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20</a:t>
            </a:fld>
            <a:endParaRPr lang="de-DE" dirty="0"/>
          </a:p>
        </p:txBody>
      </p:sp>
    </p:spTree>
    <p:extLst>
      <p:ext uri="{BB962C8B-B14F-4D97-AF65-F5344CB8AC3E}">
        <p14:creationId xmlns:p14="http://schemas.microsoft.com/office/powerpoint/2010/main" val="4597924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gn="l"/>
            <a:r>
              <a:rPr lang="en-US" b="0" i="0" dirty="0">
                <a:solidFill>
                  <a:srgbClr val="484644"/>
                </a:solidFill>
                <a:effectLst/>
                <a:latin typeface="Segoe UI" panose="020B0502040204020203" pitchFamily="34" charset="0"/>
              </a:rPr>
              <a:t>Customize the number of chat messages you see on the screen. Use the compact setting to fit 50 percent more messages on the screen. Comfortable setting keeps the chat display as it is in Teams today.</a:t>
            </a:r>
          </a:p>
          <a:p>
            <a:pPr algn="l"/>
            <a:r>
              <a:rPr lang="en-US" b="0" i="0" dirty="0">
                <a:solidFill>
                  <a:srgbClr val="484644"/>
                </a:solidFill>
                <a:effectLst/>
                <a:latin typeface="Segoe UI" panose="020B0502040204020203" pitchFamily="34" charset="0"/>
              </a:rPr>
              <a:t>This will be rolling out on Teams desktop.</a:t>
            </a:r>
          </a:p>
          <a:p>
            <a:endParaRPr lang="en-US" dirty="0"/>
          </a:p>
        </p:txBody>
      </p:sp>
      <p:sp>
        <p:nvSpPr>
          <p:cNvPr id="4" name="Foliennummernplatzhalter 3"/>
          <p:cNvSpPr>
            <a:spLocks noGrp="1"/>
          </p:cNvSpPr>
          <p:nvPr>
            <p:ph type="sldNum" sz="quarter" idx="5"/>
          </p:nvPr>
        </p:nvSpPr>
        <p:spPr/>
        <p:txBody>
          <a:bodyPr/>
          <a:lstStyle/>
          <a:p>
            <a:fld id="{3493B9C7-8C41-44EF-A755-70B1D5727268}" type="slidenum">
              <a:rPr lang="de-DE" smtClean="0"/>
              <a:t>21</a:t>
            </a:fld>
            <a:endParaRPr lang="de-DE"/>
          </a:p>
        </p:txBody>
      </p:sp>
    </p:spTree>
    <p:extLst>
      <p:ext uri="{BB962C8B-B14F-4D97-AF65-F5344CB8AC3E}">
        <p14:creationId xmlns:p14="http://schemas.microsoft.com/office/powerpoint/2010/main" val="14843756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22</a:t>
            </a:fld>
            <a:endParaRPr lang="de-DE" dirty="0"/>
          </a:p>
        </p:txBody>
      </p:sp>
    </p:spTree>
    <p:extLst>
      <p:ext uri="{BB962C8B-B14F-4D97-AF65-F5344CB8AC3E}">
        <p14:creationId xmlns:p14="http://schemas.microsoft.com/office/powerpoint/2010/main" val="13042940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2</a:t>
            </a:fld>
            <a:endParaRPr lang="de-DE" dirty="0"/>
          </a:p>
        </p:txBody>
      </p:sp>
    </p:spTree>
    <p:extLst>
      <p:ext uri="{BB962C8B-B14F-4D97-AF65-F5344CB8AC3E}">
        <p14:creationId xmlns:p14="http://schemas.microsoft.com/office/powerpoint/2010/main" val="31188441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24</a:t>
            </a:fld>
            <a:endParaRPr lang="de-DE" dirty="0"/>
          </a:p>
        </p:txBody>
      </p:sp>
    </p:spTree>
    <p:extLst>
      <p:ext uri="{BB962C8B-B14F-4D97-AF65-F5344CB8AC3E}">
        <p14:creationId xmlns:p14="http://schemas.microsoft.com/office/powerpoint/2010/main" val="41865675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0" i="0" dirty="0">
                <a:solidFill>
                  <a:srgbClr val="484644"/>
                </a:solidFill>
                <a:effectLst/>
                <a:latin typeface="Segoe UI" panose="020B0502040204020203" pitchFamily="34" charset="0"/>
              </a:rPr>
              <a:t>The original "Forms" app will be retired from Teams meetings in March (previously January), and then will be retired from Teams chat in April (previously February). Once retired from meetings/chat the “Forms” app will only be available in the Teams channel tab to provide Survey capabilities.</a:t>
            </a:r>
            <a:endParaRPr lang="en-US" dirty="0"/>
          </a:p>
        </p:txBody>
      </p:sp>
      <p:sp>
        <p:nvSpPr>
          <p:cNvPr id="4" name="Foliennummernplatzhalter 3"/>
          <p:cNvSpPr>
            <a:spLocks noGrp="1"/>
          </p:cNvSpPr>
          <p:nvPr>
            <p:ph type="sldNum" sz="quarter" idx="5"/>
          </p:nvPr>
        </p:nvSpPr>
        <p:spPr/>
        <p:txBody>
          <a:bodyPr/>
          <a:lstStyle/>
          <a:p>
            <a:fld id="{3493B9C7-8C41-44EF-A755-70B1D5727268}" type="slidenum">
              <a:rPr lang="de-DE" smtClean="0"/>
              <a:t>25</a:t>
            </a:fld>
            <a:endParaRPr lang="de-DE"/>
          </a:p>
        </p:txBody>
      </p:sp>
    </p:spTree>
    <p:extLst>
      <p:ext uri="{BB962C8B-B14F-4D97-AF65-F5344CB8AC3E}">
        <p14:creationId xmlns:p14="http://schemas.microsoft.com/office/powerpoint/2010/main" val="15943132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26</a:t>
            </a:fld>
            <a:endParaRPr lang="de-DE" dirty="0"/>
          </a:p>
        </p:txBody>
      </p:sp>
    </p:spTree>
    <p:extLst>
      <p:ext uri="{BB962C8B-B14F-4D97-AF65-F5344CB8AC3E}">
        <p14:creationId xmlns:p14="http://schemas.microsoft.com/office/powerpoint/2010/main" val="14349994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0" i="0" dirty="0">
                <a:solidFill>
                  <a:srgbClr val="484644"/>
                </a:solidFill>
                <a:effectLst/>
                <a:latin typeface="Segoe UI" panose="020B0502040204020203" pitchFamily="34" charset="0"/>
              </a:rPr>
              <a:t>Any member of a chat will be able to pin/unpin any specific chat message to the top of the chat header, for all members to see. Users can click on the pinned message to go to the original message in the chat thread. </a:t>
            </a:r>
            <a:r>
              <a:rPr lang="en-US" b="0" i="0">
                <a:solidFill>
                  <a:srgbClr val="484644"/>
                </a:solidFill>
                <a:effectLst/>
                <a:latin typeface="Segoe UI" panose="020B0502040204020203" pitchFamily="34" charset="0"/>
              </a:rPr>
              <a:t>Currently, only a single message can be pinned at a time.</a:t>
            </a:r>
            <a:endParaRPr lang="en-US"/>
          </a:p>
        </p:txBody>
      </p:sp>
      <p:sp>
        <p:nvSpPr>
          <p:cNvPr id="4" name="Foliennummernplatzhalter 3"/>
          <p:cNvSpPr>
            <a:spLocks noGrp="1"/>
          </p:cNvSpPr>
          <p:nvPr>
            <p:ph type="sldNum" sz="quarter" idx="5"/>
          </p:nvPr>
        </p:nvSpPr>
        <p:spPr/>
        <p:txBody>
          <a:bodyPr/>
          <a:lstStyle/>
          <a:p>
            <a:fld id="{3493B9C7-8C41-44EF-A755-70B1D5727268}" type="slidenum">
              <a:rPr lang="de-DE" smtClean="0"/>
              <a:t>27</a:t>
            </a:fld>
            <a:endParaRPr lang="de-DE"/>
          </a:p>
        </p:txBody>
      </p:sp>
    </p:spTree>
    <p:extLst>
      <p:ext uri="{BB962C8B-B14F-4D97-AF65-F5344CB8AC3E}">
        <p14:creationId xmlns:p14="http://schemas.microsoft.com/office/powerpoint/2010/main" val="3634540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0" i="0" dirty="0">
                <a:solidFill>
                  <a:srgbClr val="484644"/>
                </a:solidFill>
                <a:effectLst/>
                <a:latin typeface="Segoe UI" panose="020B0502040204020203" pitchFamily="34" charset="0"/>
              </a:rPr>
              <a:t>Any member of a chat will be able to pin/unpin any specific chat message to the top of the chat header, for all members to see. Users can click on the pinned message to go to the original message in the chat thread. </a:t>
            </a:r>
            <a:r>
              <a:rPr lang="en-US" b="0" i="0">
                <a:solidFill>
                  <a:srgbClr val="484644"/>
                </a:solidFill>
                <a:effectLst/>
                <a:latin typeface="Segoe UI" panose="020B0502040204020203" pitchFamily="34" charset="0"/>
              </a:rPr>
              <a:t>Currently, only a single message can be pinned at a time.</a:t>
            </a:r>
            <a:endParaRPr lang="en-US"/>
          </a:p>
        </p:txBody>
      </p:sp>
      <p:sp>
        <p:nvSpPr>
          <p:cNvPr id="4" name="Foliennummernplatzhalter 3"/>
          <p:cNvSpPr>
            <a:spLocks noGrp="1"/>
          </p:cNvSpPr>
          <p:nvPr>
            <p:ph type="sldNum" sz="quarter" idx="5"/>
          </p:nvPr>
        </p:nvSpPr>
        <p:spPr/>
        <p:txBody>
          <a:bodyPr/>
          <a:lstStyle/>
          <a:p>
            <a:fld id="{3493B9C7-8C41-44EF-A755-70B1D5727268}" type="slidenum">
              <a:rPr lang="de-DE" smtClean="0"/>
              <a:t>28</a:t>
            </a:fld>
            <a:endParaRPr lang="de-DE"/>
          </a:p>
        </p:txBody>
      </p:sp>
    </p:spTree>
    <p:extLst>
      <p:ext uri="{BB962C8B-B14F-4D97-AF65-F5344CB8AC3E}">
        <p14:creationId xmlns:p14="http://schemas.microsoft.com/office/powerpoint/2010/main" val="31983522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29</a:t>
            </a:fld>
            <a:endParaRPr lang="de-DE" dirty="0"/>
          </a:p>
        </p:txBody>
      </p:sp>
    </p:spTree>
    <p:extLst>
      <p:ext uri="{BB962C8B-B14F-4D97-AF65-F5344CB8AC3E}">
        <p14:creationId xmlns:p14="http://schemas.microsoft.com/office/powerpoint/2010/main" val="23365610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31</a:t>
            </a:fld>
            <a:endParaRPr lang="de-DE" dirty="0"/>
          </a:p>
        </p:txBody>
      </p:sp>
    </p:spTree>
    <p:extLst>
      <p:ext uri="{BB962C8B-B14F-4D97-AF65-F5344CB8AC3E}">
        <p14:creationId xmlns:p14="http://schemas.microsoft.com/office/powerpoint/2010/main" val="25852870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lgn="l">
              <a:buFont typeface="Arial" panose="020B0604020202020204" pitchFamily="34" charset="0"/>
              <a:buChar char="•"/>
            </a:pPr>
            <a:r>
              <a:rPr lang="en-US" b="0" i="0" dirty="0">
                <a:solidFill>
                  <a:srgbClr val="484644"/>
                </a:solidFill>
                <a:effectLst/>
                <a:latin typeface="Segoe UI" panose="020B0502040204020203" pitchFamily="34" charset="0"/>
              </a:rPr>
              <a:t>Go to the Me video menu - you can find it in the Me box, clicking on </a:t>
            </a:r>
            <a:r>
              <a:rPr lang="en-US" b="1" i="0" dirty="0">
                <a:solidFill>
                  <a:srgbClr val="323130"/>
                </a:solidFill>
                <a:effectLst/>
                <a:latin typeface="Segoe UI" panose="020B0502040204020203" pitchFamily="34" charset="0"/>
              </a:rPr>
              <a:t>...</a:t>
            </a:r>
            <a:r>
              <a:rPr lang="en-US" b="0" i="0" dirty="0">
                <a:solidFill>
                  <a:srgbClr val="484644"/>
                </a:solidFill>
                <a:effectLst/>
                <a:latin typeface="Segoe UI" panose="020B0502040204020203" pitchFamily="34" charset="0"/>
              </a:rPr>
              <a:t>;</a:t>
            </a:r>
          </a:p>
          <a:p>
            <a:pPr marL="171450" indent="-171450" algn="l">
              <a:buFont typeface="Arial" panose="020B0604020202020204" pitchFamily="34" charset="0"/>
              <a:buChar char="•"/>
            </a:pPr>
            <a:r>
              <a:rPr lang="en-US" b="0" i="0" dirty="0">
                <a:solidFill>
                  <a:srgbClr val="484644"/>
                </a:solidFill>
                <a:effectLst/>
                <a:latin typeface="Segoe UI" panose="020B0502040204020203" pitchFamily="34" charset="0"/>
              </a:rPr>
              <a:t>Select Hide for me. Your Me box is going to roll either vertically or horizontally depending on the position of your gallery. If you no longer wish to be hidden, select Unhide for me by clicking on the arrow available in the collapsed state.</a:t>
            </a:r>
          </a:p>
          <a:p>
            <a:pPr marL="171450" indent="-171450" algn="l">
              <a:buFont typeface="Arial" panose="020B0604020202020204" pitchFamily="34" charset="0"/>
              <a:buChar char="•"/>
            </a:pPr>
            <a:r>
              <a:rPr lang="en-US" b="0" i="0" dirty="0">
                <a:solidFill>
                  <a:srgbClr val="484644"/>
                </a:solidFill>
                <a:effectLst/>
                <a:latin typeface="Segoe UI" panose="020B0502040204020203" pitchFamily="34" charset="0"/>
              </a:rPr>
              <a:t>You can easily hide or unhide yourself when clicking on the menu next to your name in roster too.</a:t>
            </a:r>
          </a:p>
          <a:p>
            <a:endParaRPr lang="en-US" dirty="0"/>
          </a:p>
        </p:txBody>
      </p:sp>
      <p:sp>
        <p:nvSpPr>
          <p:cNvPr id="4" name="Foliennummernplatzhalter 3"/>
          <p:cNvSpPr>
            <a:spLocks noGrp="1"/>
          </p:cNvSpPr>
          <p:nvPr>
            <p:ph type="sldNum" sz="quarter" idx="5"/>
          </p:nvPr>
        </p:nvSpPr>
        <p:spPr/>
        <p:txBody>
          <a:bodyPr/>
          <a:lstStyle/>
          <a:p>
            <a:fld id="{3493B9C7-8C41-44EF-A755-70B1D5727268}" type="slidenum">
              <a:rPr lang="de-DE" smtClean="0"/>
              <a:t>34</a:t>
            </a:fld>
            <a:endParaRPr lang="de-DE"/>
          </a:p>
        </p:txBody>
      </p:sp>
    </p:spTree>
    <p:extLst>
      <p:ext uri="{BB962C8B-B14F-4D97-AF65-F5344CB8AC3E}">
        <p14:creationId xmlns:p14="http://schemas.microsoft.com/office/powerpoint/2010/main" val="15676507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35</a:t>
            </a:fld>
            <a:endParaRPr lang="de-DE" dirty="0"/>
          </a:p>
        </p:txBody>
      </p:sp>
    </p:spTree>
    <p:extLst>
      <p:ext uri="{BB962C8B-B14F-4D97-AF65-F5344CB8AC3E}">
        <p14:creationId xmlns:p14="http://schemas.microsoft.com/office/powerpoint/2010/main" val="21749112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36</a:t>
            </a:fld>
            <a:endParaRPr lang="de-DE"/>
          </a:p>
        </p:txBody>
      </p:sp>
    </p:spTree>
    <p:extLst>
      <p:ext uri="{BB962C8B-B14F-4D97-AF65-F5344CB8AC3E}">
        <p14:creationId xmlns:p14="http://schemas.microsoft.com/office/powerpoint/2010/main" val="2733142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3</a:t>
            </a:fld>
            <a:endParaRPr lang="de-DE" dirty="0"/>
          </a:p>
        </p:txBody>
      </p:sp>
    </p:spTree>
    <p:extLst>
      <p:ext uri="{BB962C8B-B14F-4D97-AF65-F5344CB8AC3E}">
        <p14:creationId xmlns:p14="http://schemas.microsoft.com/office/powerpoint/2010/main" val="40063339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37</a:t>
            </a:fld>
            <a:endParaRPr lang="de-DE" dirty="0"/>
          </a:p>
        </p:txBody>
      </p:sp>
    </p:spTree>
    <p:extLst>
      <p:ext uri="{BB962C8B-B14F-4D97-AF65-F5344CB8AC3E}">
        <p14:creationId xmlns:p14="http://schemas.microsoft.com/office/powerpoint/2010/main" val="15907522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0" i="0" dirty="0">
                <a:solidFill>
                  <a:srgbClr val="484644"/>
                </a:solidFill>
                <a:effectLst/>
                <a:latin typeface="Segoe UI" panose="020B0502040204020203" pitchFamily="34" charset="0"/>
              </a:rPr>
              <a:t>This feature is now available.</a:t>
            </a:r>
            <a:endParaRPr lang="en-US" dirty="0"/>
          </a:p>
        </p:txBody>
      </p:sp>
      <p:sp>
        <p:nvSpPr>
          <p:cNvPr id="4" name="Foliennummernplatzhalter 3"/>
          <p:cNvSpPr>
            <a:spLocks noGrp="1"/>
          </p:cNvSpPr>
          <p:nvPr>
            <p:ph type="sldNum" sz="quarter" idx="5"/>
          </p:nvPr>
        </p:nvSpPr>
        <p:spPr/>
        <p:txBody>
          <a:bodyPr/>
          <a:lstStyle/>
          <a:p>
            <a:fld id="{3493B9C7-8C41-44EF-A755-70B1D5727268}" type="slidenum">
              <a:rPr lang="de-DE" smtClean="0"/>
              <a:t>38</a:t>
            </a:fld>
            <a:endParaRPr lang="de-DE"/>
          </a:p>
        </p:txBody>
      </p:sp>
    </p:spTree>
    <p:extLst>
      <p:ext uri="{BB962C8B-B14F-4D97-AF65-F5344CB8AC3E}">
        <p14:creationId xmlns:p14="http://schemas.microsoft.com/office/powerpoint/2010/main" val="36472815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0" i="0" dirty="0">
                <a:solidFill>
                  <a:srgbClr val="484644"/>
                </a:solidFill>
                <a:effectLst/>
                <a:latin typeface="Segoe UI" panose="020B0502040204020203" pitchFamily="34" charset="0"/>
              </a:rPr>
              <a:t>If you aren’t using the Teams Client SDK, you can safely disregard this message.</a:t>
            </a:r>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39</a:t>
            </a:fld>
            <a:endParaRPr lang="de-DE" dirty="0"/>
          </a:p>
        </p:txBody>
      </p:sp>
    </p:spTree>
    <p:extLst>
      <p:ext uri="{BB962C8B-B14F-4D97-AF65-F5344CB8AC3E}">
        <p14:creationId xmlns:p14="http://schemas.microsoft.com/office/powerpoint/2010/main" val="16026916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40</a:t>
            </a:fld>
            <a:endParaRPr lang="de-DE" dirty="0"/>
          </a:p>
        </p:txBody>
      </p:sp>
    </p:spTree>
    <p:extLst>
      <p:ext uri="{BB962C8B-B14F-4D97-AF65-F5344CB8AC3E}">
        <p14:creationId xmlns:p14="http://schemas.microsoft.com/office/powerpoint/2010/main" val="40115057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42</a:t>
            </a:fld>
            <a:endParaRPr lang="de-DE" dirty="0"/>
          </a:p>
        </p:txBody>
      </p:sp>
    </p:spTree>
    <p:extLst>
      <p:ext uri="{BB962C8B-B14F-4D97-AF65-F5344CB8AC3E}">
        <p14:creationId xmlns:p14="http://schemas.microsoft.com/office/powerpoint/2010/main" val="28941688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44</a:t>
            </a:fld>
            <a:endParaRPr lang="de-DE" dirty="0"/>
          </a:p>
        </p:txBody>
      </p:sp>
    </p:spTree>
    <p:extLst>
      <p:ext uri="{BB962C8B-B14F-4D97-AF65-F5344CB8AC3E}">
        <p14:creationId xmlns:p14="http://schemas.microsoft.com/office/powerpoint/2010/main" val="319498405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45</a:t>
            </a:fld>
            <a:endParaRPr lang="de-DE" dirty="0"/>
          </a:p>
        </p:txBody>
      </p:sp>
    </p:spTree>
    <p:extLst>
      <p:ext uri="{BB962C8B-B14F-4D97-AF65-F5344CB8AC3E}">
        <p14:creationId xmlns:p14="http://schemas.microsoft.com/office/powerpoint/2010/main" val="4004597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46</a:t>
            </a:fld>
            <a:endParaRPr lang="de-DE" dirty="0"/>
          </a:p>
        </p:txBody>
      </p:sp>
    </p:spTree>
    <p:extLst>
      <p:ext uri="{BB962C8B-B14F-4D97-AF65-F5344CB8AC3E}">
        <p14:creationId xmlns:p14="http://schemas.microsoft.com/office/powerpoint/2010/main" val="9507164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47</a:t>
            </a:fld>
            <a:endParaRPr lang="de-DE" dirty="0"/>
          </a:p>
        </p:txBody>
      </p:sp>
    </p:spTree>
    <p:extLst>
      <p:ext uri="{BB962C8B-B14F-4D97-AF65-F5344CB8AC3E}">
        <p14:creationId xmlns:p14="http://schemas.microsoft.com/office/powerpoint/2010/main" val="17328112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48</a:t>
            </a:fld>
            <a:endParaRPr lang="de-DE" dirty="0"/>
          </a:p>
        </p:txBody>
      </p:sp>
    </p:spTree>
    <p:extLst>
      <p:ext uri="{BB962C8B-B14F-4D97-AF65-F5344CB8AC3E}">
        <p14:creationId xmlns:p14="http://schemas.microsoft.com/office/powerpoint/2010/main" val="17162059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4</a:t>
            </a:fld>
            <a:endParaRPr lang="de-DE" dirty="0"/>
          </a:p>
        </p:txBody>
      </p:sp>
    </p:spTree>
    <p:extLst>
      <p:ext uri="{BB962C8B-B14F-4D97-AF65-F5344CB8AC3E}">
        <p14:creationId xmlns:p14="http://schemas.microsoft.com/office/powerpoint/2010/main" val="41930297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50</a:t>
            </a:fld>
            <a:endParaRPr lang="de-DE" dirty="0"/>
          </a:p>
        </p:txBody>
      </p:sp>
    </p:spTree>
    <p:extLst>
      <p:ext uri="{BB962C8B-B14F-4D97-AF65-F5344CB8AC3E}">
        <p14:creationId xmlns:p14="http://schemas.microsoft.com/office/powerpoint/2010/main" val="242860512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0" i="0" dirty="0">
                <a:solidFill>
                  <a:srgbClr val="484644"/>
                </a:solidFill>
                <a:effectLst/>
                <a:latin typeface="Segoe UI" panose="020B0502040204020203" pitchFamily="34" charset="0"/>
              </a:rPr>
              <a:t>The feature will be phased roll out starting late January and will complete by late April.</a:t>
            </a:r>
            <a:endParaRPr lang="en-US" dirty="0"/>
          </a:p>
        </p:txBody>
      </p:sp>
      <p:sp>
        <p:nvSpPr>
          <p:cNvPr id="4" name="Foliennummernplatzhalter 3"/>
          <p:cNvSpPr>
            <a:spLocks noGrp="1"/>
          </p:cNvSpPr>
          <p:nvPr>
            <p:ph type="sldNum" sz="quarter" idx="5"/>
          </p:nvPr>
        </p:nvSpPr>
        <p:spPr/>
        <p:txBody>
          <a:bodyPr/>
          <a:lstStyle/>
          <a:p>
            <a:fld id="{3493B9C7-8C41-44EF-A755-70B1D5727268}" type="slidenum">
              <a:rPr lang="de-DE" smtClean="0"/>
              <a:t>51</a:t>
            </a:fld>
            <a:endParaRPr lang="de-DE"/>
          </a:p>
        </p:txBody>
      </p:sp>
    </p:spTree>
    <p:extLst>
      <p:ext uri="{BB962C8B-B14F-4D97-AF65-F5344CB8AC3E}">
        <p14:creationId xmlns:p14="http://schemas.microsoft.com/office/powerpoint/2010/main" val="361772301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0" i="0" dirty="0">
                <a:solidFill>
                  <a:srgbClr val="484644"/>
                </a:solidFill>
                <a:effectLst/>
                <a:latin typeface="Segoe UI" panose="020B0502040204020203" pitchFamily="34" charset="0"/>
              </a:rPr>
              <a:t>The feature will be phased roll out starting late January and will complete by late April.</a:t>
            </a:r>
            <a:endParaRPr lang="en-US" dirty="0"/>
          </a:p>
        </p:txBody>
      </p:sp>
      <p:sp>
        <p:nvSpPr>
          <p:cNvPr id="4" name="Foliennummernplatzhalter 3"/>
          <p:cNvSpPr>
            <a:spLocks noGrp="1"/>
          </p:cNvSpPr>
          <p:nvPr>
            <p:ph type="sldNum" sz="quarter" idx="5"/>
          </p:nvPr>
        </p:nvSpPr>
        <p:spPr/>
        <p:txBody>
          <a:bodyPr/>
          <a:lstStyle/>
          <a:p>
            <a:fld id="{3493B9C7-8C41-44EF-A755-70B1D5727268}" type="slidenum">
              <a:rPr lang="de-DE" smtClean="0"/>
              <a:t>52</a:t>
            </a:fld>
            <a:endParaRPr lang="de-DE"/>
          </a:p>
        </p:txBody>
      </p:sp>
    </p:spTree>
    <p:extLst>
      <p:ext uri="{BB962C8B-B14F-4D97-AF65-F5344CB8AC3E}">
        <p14:creationId xmlns:p14="http://schemas.microsoft.com/office/powerpoint/2010/main" val="29384114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53</a:t>
            </a:fld>
            <a:endParaRPr lang="de-DE" dirty="0"/>
          </a:p>
        </p:txBody>
      </p:sp>
    </p:spTree>
    <p:extLst>
      <p:ext uri="{BB962C8B-B14F-4D97-AF65-F5344CB8AC3E}">
        <p14:creationId xmlns:p14="http://schemas.microsoft.com/office/powerpoint/2010/main" val="343074583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484644"/>
                </a:solidFill>
                <a:effectLst/>
                <a:latin typeface="Segoe UI" panose="020B0502040204020203" pitchFamily="34" charset="0"/>
              </a:rPr>
              <a:t>Timing: begin roll out in early December and expect to complete in mid-January (previously mid-December)</a:t>
            </a:r>
          </a:p>
          <a:p>
            <a:endParaRPr lang="en-US" dirty="0"/>
          </a:p>
        </p:txBody>
      </p:sp>
      <p:sp>
        <p:nvSpPr>
          <p:cNvPr id="4" name="Foliennummernplatzhalter 3"/>
          <p:cNvSpPr>
            <a:spLocks noGrp="1"/>
          </p:cNvSpPr>
          <p:nvPr>
            <p:ph type="sldNum" sz="quarter" idx="5"/>
          </p:nvPr>
        </p:nvSpPr>
        <p:spPr/>
        <p:txBody>
          <a:bodyPr/>
          <a:lstStyle/>
          <a:p>
            <a:fld id="{3493B9C7-8C41-44EF-A755-70B1D5727268}" type="slidenum">
              <a:rPr lang="de-DE" smtClean="0"/>
              <a:t>54</a:t>
            </a:fld>
            <a:endParaRPr lang="de-DE"/>
          </a:p>
        </p:txBody>
      </p:sp>
    </p:spTree>
    <p:extLst>
      <p:ext uri="{BB962C8B-B14F-4D97-AF65-F5344CB8AC3E}">
        <p14:creationId xmlns:p14="http://schemas.microsoft.com/office/powerpoint/2010/main" val="5978930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55</a:t>
            </a:fld>
            <a:endParaRPr lang="de-DE" dirty="0"/>
          </a:p>
        </p:txBody>
      </p:sp>
    </p:spTree>
    <p:extLst>
      <p:ext uri="{BB962C8B-B14F-4D97-AF65-F5344CB8AC3E}">
        <p14:creationId xmlns:p14="http://schemas.microsoft.com/office/powerpoint/2010/main" val="109445466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57</a:t>
            </a:fld>
            <a:endParaRPr lang="de-DE" dirty="0"/>
          </a:p>
        </p:txBody>
      </p:sp>
    </p:spTree>
    <p:extLst>
      <p:ext uri="{BB962C8B-B14F-4D97-AF65-F5344CB8AC3E}">
        <p14:creationId xmlns:p14="http://schemas.microsoft.com/office/powerpoint/2010/main" val="108149002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58</a:t>
            </a:fld>
            <a:endParaRPr lang="de-DE" dirty="0"/>
          </a:p>
        </p:txBody>
      </p:sp>
    </p:spTree>
    <p:extLst>
      <p:ext uri="{BB962C8B-B14F-4D97-AF65-F5344CB8AC3E}">
        <p14:creationId xmlns:p14="http://schemas.microsoft.com/office/powerpoint/2010/main" val="274614349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3493B9C7-8C41-44EF-A755-70B1D5727268}" type="slidenum">
              <a:rPr lang="de-DE" smtClean="0"/>
              <a:t>60</a:t>
            </a:fld>
            <a:endParaRPr lang="de-DE"/>
          </a:p>
        </p:txBody>
      </p:sp>
    </p:spTree>
    <p:extLst>
      <p:ext uri="{BB962C8B-B14F-4D97-AF65-F5344CB8AC3E}">
        <p14:creationId xmlns:p14="http://schemas.microsoft.com/office/powerpoint/2010/main" val="28771454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63</a:t>
            </a:fld>
            <a:endParaRPr lang="de-DE" dirty="0"/>
          </a:p>
        </p:txBody>
      </p:sp>
    </p:spTree>
    <p:extLst>
      <p:ext uri="{BB962C8B-B14F-4D97-AF65-F5344CB8AC3E}">
        <p14:creationId xmlns:p14="http://schemas.microsoft.com/office/powerpoint/2010/main" val="1238466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6</a:t>
            </a:fld>
            <a:endParaRPr lang="de-DE" dirty="0"/>
          </a:p>
        </p:txBody>
      </p:sp>
    </p:spTree>
    <p:extLst>
      <p:ext uri="{BB962C8B-B14F-4D97-AF65-F5344CB8AC3E}">
        <p14:creationId xmlns:p14="http://schemas.microsoft.com/office/powerpoint/2010/main" val="26827575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64</a:t>
            </a:fld>
            <a:endParaRPr lang="de-DE" dirty="0"/>
          </a:p>
        </p:txBody>
      </p:sp>
    </p:spTree>
    <p:extLst>
      <p:ext uri="{BB962C8B-B14F-4D97-AF65-F5344CB8AC3E}">
        <p14:creationId xmlns:p14="http://schemas.microsoft.com/office/powerpoint/2010/main" val="4193029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7</a:t>
            </a:fld>
            <a:endParaRPr lang="de-DE" dirty="0"/>
          </a:p>
        </p:txBody>
      </p:sp>
    </p:spTree>
    <p:extLst>
      <p:ext uri="{BB962C8B-B14F-4D97-AF65-F5344CB8AC3E}">
        <p14:creationId xmlns:p14="http://schemas.microsoft.com/office/powerpoint/2010/main" val="10944546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9</a:t>
            </a:fld>
            <a:endParaRPr lang="de-DE" dirty="0"/>
          </a:p>
        </p:txBody>
      </p:sp>
    </p:spTree>
    <p:extLst>
      <p:ext uri="{BB962C8B-B14F-4D97-AF65-F5344CB8AC3E}">
        <p14:creationId xmlns:p14="http://schemas.microsoft.com/office/powerpoint/2010/main" val="3457073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Standard: will begin rolling out in mid-May (previously early March) and expect to complete rollout by early June (previously late March).</a:t>
            </a:r>
          </a:p>
          <a:p>
            <a:r>
              <a:rPr lang="en-US" dirty="0"/>
              <a:t>GCC: will begin rolling out in mid-May (previously early March) and expect to complete rollout by early June (previously late March).</a:t>
            </a:r>
          </a:p>
          <a:p>
            <a:r>
              <a:rPr lang="en-US" dirty="0"/>
              <a:t>GCC-H: will begin rolling this out in mid-June (previously early April) and expect to complete rollout by late June (previously late April).</a:t>
            </a:r>
          </a:p>
          <a:p>
            <a:r>
              <a:rPr lang="en-US" dirty="0"/>
              <a:t>DOD: will begin rolling this out in mid-June (previously early April) and expect to complete rollout by late June (previously late April).</a:t>
            </a:r>
          </a:p>
        </p:txBody>
      </p:sp>
      <p:sp>
        <p:nvSpPr>
          <p:cNvPr id="4" name="Foliennummernplatzhalter 3"/>
          <p:cNvSpPr>
            <a:spLocks noGrp="1"/>
          </p:cNvSpPr>
          <p:nvPr>
            <p:ph type="sldNum" sz="quarter" idx="5"/>
          </p:nvPr>
        </p:nvSpPr>
        <p:spPr/>
        <p:txBody>
          <a:bodyPr/>
          <a:lstStyle/>
          <a:p>
            <a:fld id="{3493B9C7-8C41-44EF-A755-70B1D5727268}" type="slidenum">
              <a:rPr lang="de-DE" smtClean="0"/>
              <a:t>10</a:t>
            </a:fld>
            <a:endParaRPr lang="de-DE"/>
          </a:p>
        </p:txBody>
      </p:sp>
    </p:spTree>
    <p:extLst>
      <p:ext uri="{BB962C8B-B14F-4D97-AF65-F5344CB8AC3E}">
        <p14:creationId xmlns:p14="http://schemas.microsoft.com/office/powerpoint/2010/main" val="3070614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493B9C7-8C41-44EF-A755-70B1D5727268}" type="slidenum">
              <a:rPr lang="de-DE" smtClean="0"/>
              <a:t>11</a:t>
            </a:fld>
            <a:endParaRPr lang="de-DE" dirty="0"/>
          </a:p>
        </p:txBody>
      </p:sp>
    </p:spTree>
    <p:extLst>
      <p:ext uri="{BB962C8B-B14F-4D97-AF65-F5344CB8AC3E}">
        <p14:creationId xmlns:p14="http://schemas.microsoft.com/office/powerpoint/2010/main" val="41297402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7B18089-C25B-431F-A9A1-5E1264C83FC1}"/>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780D1149-82DA-4401-B6A3-EB9521C7D7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pic>
        <p:nvPicPr>
          <p:cNvPr id="8" name="Grafik 7">
            <a:extLst>
              <a:ext uri="{FF2B5EF4-FFF2-40B4-BE49-F238E27FC236}">
                <a16:creationId xmlns:a16="http://schemas.microsoft.com/office/drawing/2014/main" id="{8D540479-1C51-46F3-86B7-3832D2A57FA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736" y="1782696"/>
            <a:ext cx="12277804" cy="6138902"/>
          </a:xfrm>
          <a:prstGeom prst="rect">
            <a:avLst/>
          </a:prstGeom>
        </p:spPr>
      </p:pic>
      <p:sp>
        <p:nvSpPr>
          <p:cNvPr id="4" name="Fußzeilenplatzhalter 4">
            <a:extLst>
              <a:ext uri="{FF2B5EF4-FFF2-40B4-BE49-F238E27FC236}">
                <a16:creationId xmlns:a16="http://schemas.microsoft.com/office/drawing/2014/main" id="{DC492C04-9595-4D88-A6FA-ABEAC2147667}"/>
              </a:ext>
            </a:extLst>
          </p:cNvPr>
          <p:cNvSpPr txBox="1">
            <a:spLocks/>
          </p:cNvSpPr>
          <p:nvPr userDrawn="1"/>
        </p:nvSpPr>
        <p:spPr>
          <a:xfrm>
            <a:off x="838200" y="6492875"/>
            <a:ext cx="3962400" cy="365125"/>
          </a:xfrm>
          <a:prstGeom prst="rect">
            <a:avLst/>
          </a:prstGeom>
        </p:spPr>
        <p:txBody>
          <a:bodyPr vert="horz" lIns="91440" tIns="45720" rIns="91440" bIns="45720" rtlCol="0" anchor="ctr"/>
          <a:lstStyle>
            <a:defPPr>
              <a:defRPr lang="de-DE"/>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de-DE" dirty="0">
                <a:solidFill>
                  <a:schemeClr val="bg1"/>
                </a:solidFill>
              </a:rPr>
              <a:t>@teamsugberlin #MicrosoftTeams #TeamsUGBerlin</a:t>
            </a:r>
          </a:p>
        </p:txBody>
      </p:sp>
    </p:spTree>
    <p:extLst>
      <p:ext uri="{BB962C8B-B14F-4D97-AF65-F5344CB8AC3E}">
        <p14:creationId xmlns:p14="http://schemas.microsoft.com/office/powerpoint/2010/main" val="3364905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FC2810-4A92-47BB-AE91-E37649FE043A}"/>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06669CE4-8003-4D90-9941-7C4E515652B2}"/>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Tree>
    <p:extLst>
      <p:ext uri="{BB962C8B-B14F-4D97-AF65-F5344CB8AC3E}">
        <p14:creationId xmlns:p14="http://schemas.microsoft.com/office/powerpoint/2010/main" val="273282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95EA668-729F-4A91-9A40-DC117350EFDF}"/>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814ED502-77BB-4B3D-ACCE-8C1D48B76B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Tree>
    <p:extLst>
      <p:ext uri="{BB962C8B-B14F-4D97-AF65-F5344CB8AC3E}">
        <p14:creationId xmlns:p14="http://schemas.microsoft.com/office/powerpoint/2010/main" val="336916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56E33DA-856B-48F9-AB8D-77FA8F2F1C4A}"/>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6836A7A7-A1EA-4336-A778-67D515CDDB9F}"/>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3ECF341B-D75D-4CD2-94D7-36003A4DC30F}"/>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Tree>
    <p:extLst>
      <p:ext uri="{BB962C8B-B14F-4D97-AF65-F5344CB8AC3E}">
        <p14:creationId xmlns:p14="http://schemas.microsoft.com/office/powerpoint/2010/main" val="1045574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740EE4C-BF58-4CBC-BB45-2578DAE7ADD8}"/>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F227C1BA-6849-4489-BDB5-DBFCEA0DF5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BAC864D3-14A4-4957-8AB3-52BB33FE2CE7}"/>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B9AB4D8F-8143-4B20-B53C-4F9A91A356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9EA8F5A9-B426-4832-8F2B-505EBB6C806B}"/>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Tree>
    <p:extLst>
      <p:ext uri="{BB962C8B-B14F-4D97-AF65-F5344CB8AC3E}">
        <p14:creationId xmlns:p14="http://schemas.microsoft.com/office/powerpoint/2010/main" val="30034180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61E6CB6-23AB-4B4B-B06E-D9C442F02523}"/>
              </a:ext>
            </a:extLst>
          </p:cNvPr>
          <p:cNvSpPr>
            <a:spLocks noGrp="1"/>
          </p:cNvSpPr>
          <p:nvPr>
            <p:ph type="title"/>
          </p:nvPr>
        </p:nvSpPr>
        <p:spPr/>
        <p:txBody>
          <a:bodyPr/>
          <a:lstStyle/>
          <a:p>
            <a:r>
              <a:rPr lang="de-DE"/>
              <a:t>Mastertitelformat bearbeiten</a:t>
            </a:r>
          </a:p>
        </p:txBody>
      </p:sp>
    </p:spTree>
    <p:extLst>
      <p:ext uri="{BB962C8B-B14F-4D97-AF65-F5344CB8AC3E}">
        <p14:creationId xmlns:p14="http://schemas.microsoft.com/office/powerpoint/2010/main" val="2395295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98366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E717003C-B53F-47AE-B026-2F6974852C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3B749CC0-CA66-4536-B60E-8E397EF41F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pic>
        <p:nvPicPr>
          <p:cNvPr id="8" name="Grafik 7">
            <a:extLst>
              <a:ext uri="{FF2B5EF4-FFF2-40B4-BE49-F238E27FC236}">
                <a16:creationId xmlns:a16="http://schemas.microsoft.com/office/drawing/2014/main" id="{0726139A-52EE-490A-831F-ABBD06DC71B9}"/>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9058194" y="5572898"/>
            <a:ext cx="3133806" cy="1566903"/>
          </a:xfrm>
          <a:prstGeom prst="rect">
            <a:avLst/>
          </a:prstGeom>
        </p:spPr>
      </p:pic>
      <p:sp>
        <p:nvSpPr>
          <p:cNvPr id="9" name="Fußzeilenplatzhalter 4">
            <a:extLst>
              <a:ext uri="{FF2B5EF4-FFF2-40B4-BE49-F238E27FC236}">
                <a16:creationId xmlns:a16="http://schemas.microsoft.com/office/drawing/2014/main" id="{2406A12C-E783-4BE5-BEFC-AA493EA54917}"/>
              </a:ext>
            </a:extLst>
          </p:cNvPr>
          <p:cNvSpPr txBox="1">
            <a:spLocks/>
          </p:cNvSpPr>
          <p:nvPr userDrawn="1"/>
        </p:nvSpPr>
        <p:spPr>
          <a:xfrm>
            <a:off x="838200" y="6492875"/>
            <a:ext cx="3962400" cy="365125"/>
          </a:xfrm>
          <a:prstGeom prst="rect">
            <a:avLst/>
          </a:prstGeom>
        </p:spPr>
        <p:txBody>
          <a:bodyPr vert="horz" lIns="91440" tIns="45720" rIns="91440" bIns="45720" rtlCol="0" anchor="ctr"/>
          <a:lstStyle>
            <a:defPPr>
              <a:defRPr lang="de-DE"/>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de-DE" dirty="0"/>
              <a:t>@teamsugberlin #MicrosoftTeams #TeamsUGBerlin</a:t>
            </a:r>
          </a:p>
        </p:txBody>
      </p:sp>
    </p:spTree>
    <p:extLst>
      <p:ext uri="{BB962C8B-B14F-4D97-AF65-F5344CB8AC3E}">
        <p14:creationId xmlns:p14="http://schemas.microsoft.com/office/powerpoint/2010/main" val="2779112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lumMod val="75000"/>
          </a:schemeClr>
        </a:buClr>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lumMod val="75000"/>
          </a:schemeClr>
        </a:buClr>
        <a:buFont typeface="Wingdings" panose="05000000000000000000" pitchFamily="2"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lumMod val="75000"/>
          </a:schemeClr>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lumMod val="75000"/>
          </a:schemeClr>
        </a:buClr>
        <a:buFont typeface="Wingdings" panose="05000000000000000000" pitchFamily="2"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lumMod val="75000"/>
          </a:schemeClr>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ocs.microsoft.com/microsoftteams/manage-praise-app?WT.mc_id=TM-MVP-5003086"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ocs.microsoft.com/microsoftteams/manage-praise-app?WT.mc_id=TM-MVP-5003086"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microsoftteams/manage-praise-app?WT.mc_id=TM-MVP-5003086"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support.microsoft.com/office/use-cart-captions-in-a-microsoft-teams-meeting-human-generated-captions-2dd889e8-32a8-4582-98b8-6c96cf14eb47?WT.mc_id=TM-MVP-5003086"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docs.microsoft.com/microsoftteams/manage-praise-app?WT.mc_id=TM-MVP-5003086"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cs.microsoft.com/microsoftteams/manage-praise-app?WT.mc_id=TM-MVP-5003086"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docs.microsoft.com/microsoftteams/submit-approve-custom-apps?WT.mc_id=TM-MVP-5003086"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hyperlink" Target="https://docs.microsoft.com/microsoftteams/meeting-expiration?WT.mc_id=TM-MVP-5003086" TargetMode="External"/><Relationship Id="rId5" Type="http://schemas.openxmlformats.org/officeDocument/2006/relationships/hyperlink" Target="https://docs.microsoft.com/microsoftteams/teams-app-setup-policies?WT.mc_id=TM-MVP-5003086" TargetMode="External"/><Relationship Id="rId4" Type="http://schemas.openxmlformats.org/officeDocument/2006/relationships/hyperlink" Target="https://docs.microsoft.com/microsoftteams/platform/apps-in-teams-meetings/design/designing-apps-in-meetings?WT.mc_id=TM-MVP-5003086"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docs.microsoft.com/microsoftteams/submit-approve-custom-apps?WT.mc_id=TM-MVP-5003086"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hyperlink" Target="https://docs.microsoft.com/microsoftteams/meeting-expiration?WT.mc_id=TM-MVP-5003086" TargetMode="External"/><Relationship Id="rId5" Type="http://schemas.openxmlformats.org/officeDocument/2006/relationships/hyperlink" Target="https://docs.microsoft.com/microsoftteams/teams-app-setup-policies?WT.mc_id=TM-MVP-5003086" TargetMode="External"/><Relationship Id="rId4" Type="http://schemas.openxmlformats.org/officeDocument/2006/relationships/hyperlink" Target="https://docs.microsoft.com/microsoftteams/platform/apps-in-teams-meetings/design/designing-apps-in-meetings?WT.mc_id=TM-MVP-5003086"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docs.microsoft.com/microsoftteams/submit-approve-custom-apps?WT.mc_id=TM-MVP-5003086"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hyperlink" Target="https://docs.microsoft.com/microsoftteams/meeting-expiration?WT.mc_id=TM-MVP-5003086" TargetMode="External"/><Relationship Id="rId5" Type="http://schemas.openxmlformats.org/officeDocument/2006/relationships/hyperlink" Target="https://docs.microsoft.com/microsoftteams/teams-app-setup-policies?WT.mc_id=TM-MVP-5003086" TargetMode="External"/><Relationship Id="rId4" Type="http://schemas.openxmlformats.org/officeDocument/2006/relationships/hyperlink" Target="https://docs.microsoft.com/microsoftteams/platform/apps-in-teams-meetings/design/designing-apps-in-meetings?WT.mc_id=TM-MVP-5003086"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docs.microsoft.com/microsoftteams/submit-approve-custom-apps?WT.mc_id=TM-MVP-5003086"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hyperlink" Target="https://docs.microsoft.com/microsoftteams/meeting-expiration?WT.mc_id=TM-MVP-5003086" TargetMode="External"/><Relationship Id="rId5" Type="http://schemas.openxmlformats.org/officeDocument/2006/relationships/hyperlink" Target="https://docs.microsoft.com/microsoftteams/teams-app-setup-policies?WT.mc_id=TM-MVP-5003086" TargetMode="External"/><Relationship Id="rId4" Type="http://schemas.openxmlformats.org/officeDocument/2006/relationships/hyperlink" Target="https://docs.microsoft.com/microsoftteams/platform/apps-in-teams-meetings/design/designing-apps-in-meetings?WT.mc_id=TM-MVP-5003086" TargetMode="External"/></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docs.microsoft.com/microsoftteams/submit-approve-custom-apps?WT.mc_id=TM-MVP-5003086"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s://docs.microsoft.com/microsoftteams/meeting-expiration?WT.mc_id=TM-MVP-5003086" TargetMode="External"/><Relationship Id="rId5" Type="http://schemas.openxmlformats.org/officeDocument/2006/relationships/hyperlink" Target="https://docs.microsoft.com/microsoftteams/teams-app-setup-policies?WT.mc_id=TM-MVP-5003086" TargetMode="External"/><Relationship Id="rId4" Type="http://schemas.openxmlformats.org/officeDocument/2006/relationships/hyperlink" Target="https://docs.microsoft.com/microsoftteams/platform/apps-in-teams-meetings/design/designing-apps-in-meetings?WT.mc_id=TM-MVP-5003086"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docs.microsoft.com/microsoftteams/submit-approve-custom-apps?WT.mc_id=TM-MVP-5003086"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hyperlink" Target="https://docs.microsoft.com/microsoftteams/meeting-expiration?WT.mc_id=TM-MVP-5003086" TargetMode="External"/><Relationship Id="rId5" Type="http://schemas.openxmlformats.org/officeDocument/2006/relationships/hyperlink" Target="https://docs.microsoft.com/microsoftteams/teams-app-setup-policies?WT.mc_id=TM-MVP-5003086" TargetMode="External"/><Relationship Id="rId4" Type="http://schemas.openxmlformats.org/officeDocument/2006/relationships/hyperlink" Target="https://docs.microsoft.com/microsoftteams/platform/apps-in-teams-meetings/design/designing-apps-in-meetings?WT.mc_id=TM-MVP-5003086"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docs.microsoft.com/microsoftteams/information-barriers-in-teams?WT.mc_id=TM-MVP-5003086"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hyperlink" Target="https://docs.microsoft.com/microsoftteams/rooms/console?WT.mc_id=TM-MVP-5003086"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docs.microsoft.com/microsoftteams/information-barriers-in-teams?WT.mc_id=TM-MVP-5003086"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hyperlink" Target="https://docs.microsoft.com/microsoftteams/rooms/console?WT.mc_id=TM-MVP-5003086"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docs.microsoft.com/microsoftteams/information-barriers-in-teams?WT.mc_id=TM-MVP-5003086"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hyperlink" Target="https://docs.microsoft.com/microsoftteams/rooms/console?WT.mc_id=TM-MVP-5003086"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docs.microsoft.com/microsoftteams/information-barriers-in-teams?WT.mc_id=TM-MVP-5003086"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hyperlink" Target="https://docs.microsoft.com/microsoftteams/rooms/console?WT.mc_id=TM-MVP-5003086"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hyperlink" Target="https://docs.microsoft.com/microsoftteams/information-barriers-in-teams?WT.mc_id=TM-MVP-5003086"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hyperlink" Target="https://docs.microsoft.com/microsoftteams/rooms/console?WT.mc_id=TM-MVP-5003086"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docs.microsoft.com/microsoftteams/information-barriers-in-teams?WT.mc_id=TM-MVP-5003086"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hyperlink" Target="https://docs.microsoft.com/microsoftteams/rooms/console?WT.mc_id=TM-MVP-5003086" TargetMode="Externa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techcommunity.microsoft.com/t5/microsoft-teams-blog/what-s-new-in-microsoft-teams-december-2021/ba-p/3050099?WT.mc_id=TM-MVP-5003086" TargetMode="External"/><Relationship Id="rId7" Type="http://schemas.openxmlformats.org/officeDocument/2006/relationships/hyperlink" Target="https://feedbackportal.microsoft.com/feedback/forum/ad198462-1c1c-ec11-b6e7-0022481f8472"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hyperlink" Target="https://techcommunity.microsoft.com/t5/microsoft-teams-community-blog/bg-p/MicrosoftTeamsCommunityBlog?WT.mc_id=TM-MVP-5003086" TargetMode="External"/><Relationship Id="rId5" Type="http://schemas.openxmlformats.org/officeDocument/2006/relationships/hyperlink" Target="https://techcommunity.microsoft.com/t5/microsoft-teams-blog/bg-p/MicrosoftTeamsBlog?WT.mc_id=TM-MVP-5003086" TargetMode="External"/><Relationship Id="rId4" Type="http://schemas.openxmlformats.org/officeDocument/2006/relationships/hyperlink" Target="https://techcommunity.microsoft.com/t5/microsoft-teams-blog/what-s-new-in-microsoft-teams-january-2022/ba-p/3082888?WT.mc_id=TM-MVP-5003086" TargetMode="External"/></Relationships>
</file>

<file path=ppt/slides/_rels/slide56.xml.rels><?xml version="1.0" encoding="UTF-8" standalone="yes"?>
<Relationships xmlns="http://schemas.openxmlformats.org/package/2006/relationships"><Relationship Id="rId3" Type="http://schemas.openxmlformats.org/officeDocument/2006/relationships/hyperlink" Target="https://admin.microsoft.com/#/MessageCenter" TargetMode="External"/><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hyperlink" Target="https://www.meetup.com/de-DE/Microsoft-Teams-Meetup-Berlin/events/282139434/" TargetMode="External"/><Relationship Id="rId2" Type="http://schemas.openxmlformats.org/officeDocument/2006/relationships/hyperlink" Target="https://www.teamsnation.online/" TargetMode="External"/><Relationship Id="rId1" Type="http://schemas.openxmlformats.org/officeDocument/2006/relationships/slideLayout" Target="../slideLayouts/slideLayout2.xml"/><Relationship Id="rId6" Type="http://schemas.openxmlformats.org/officeDocument/2006/relationships/hyperlink" Target="https://www.cloudsummit.eu/" TargetMode="External"/><Relationship Id="rId5" Type="http://schemas.openxmlformats.org/officeDocument/2006/relationships/hyperlink" Target="https://scottishsummit.com/" TargetMode="External"/><Relationship Id="rId4" Type="http://schemas.openxmlformats.org/officeDocument/2006/relationships/hyperlink" Target="https://amsberlin.eu/"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hyperlink" Target="https://aka.ms/TeamsCommunityBlogger" TargetMode="External"/><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61.xml.rels><?xml version="1.0" encoding="UTF-8" standalone="yes"?>
<Relationships xmlns="http://schemas.openxmlformats.org/package/2006/relationships"><Relationship Id="rId3" Type="http://schemas.openxmlformats.org/officeDocument/2006/relationships/hyperlink" Target="https://teamsusergroup.berlin/meetup" TargetMode="External"/><Relationship Id="rId2" Type="http://schemas.openxmlformats.org/officeDocument/2006/relationships/hyperlink" Target="https://go.granikos.eu/TeamsUGForm" TargetMode="Externa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hyperlink" Target="https://go.granikos.eu/TeamsMeetupBerlin"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hyperlink" Target="https://teamsusergroup.berlin/register" TargetMode="Externa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docs.microsoft.com/microsoftteams/manage-praise-app?WT.mc_id=TM-MVP-5003086"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docs.microsoft.com/microsoftteams/manage-praise-app?WT.mc_id=TM-MVP-5003086"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6A4A9C3-88F1-47B1-832C-DF14CF7A00CF}"/>
              </a:ext>
            </a:extLst>
          </p:cNvPr>
          <p:cNvSpPr>
            <a:spLocks noGrp="1"/>
          </p:cNvSpPr>
          <p:nvPr>
            <p:ph type="ctrTitle"/>
          </p:nvPr>
        </p:nvSpPr>
        <p:spPr/>
        <p:txBody>
          <a:bodyPr/>
          <a:lstStyle/>
          <a:p>
            <a:r>
              <a:rPr lang="de-DE" b="1" dirty="0"/>
              <a:t>Microsoft Teams</a:t>
            </a:r>
            <a:br>
              <a:rPr lang="de-DE" b="1" dirty="0"/>
            </a:br>
            <a:r>
              <a:rPr lang="de-DE" b="1" dirty="0"/>
              <a:t>User Group Berlin</a:t>
            </a:r>
          </a:p>
        </p:txBody>
      </p:sp>
      <p:sp>
        <p:nvSpPr>
          <p:cNvPr id="3" name="Untertitel 2">
            <a:extLst>
              <a:ext uri="{FF2B5EF4-FFF2-40B4-BE49-F238E27FC236}">
                <a16:creationId xmlns:a16="http://schemas.microsoft.com/office/drawing/2014/main" id="{CBA95633-B02D-4A15-A8B1-A38E0A70FD27}"/>
              </a:ext>
            </a:extLst>
          </p:cNvPr>
          <p:cNvSpPr>
            <a:spLocks noGrp="1"/>
          </p:cNvSpPr>
          <p:nvPr>
            <p:ph type="subTitle" idx="1"/>
          </p:nvPr>
        </p:nvSpPr>
        <p:spPr/>
        <p:txBody>
          <a:bodyPr/>
          <a:lstStyle/>
          <a:p>
            <a:r>
              <a:rPr lang="de-DE" b="1" dirty="0"/>
              <a:t>17. Februar 2022</a:t>
            </a:r>
          </a:p>
          <a:p>
            <a:endParaRPr lang="de-DE" b="1" dirty="0"/>
          </a:p>
          <a:p>
            <a:endParaRPr lang="de-DE" b="1" dirty="0"/>
          </a:p>
          <a:p>
            <a:r>
              <a:rPr lang="de-DE" b="1" dirty="0"/>
              <a:t>Meetup #17</a:t>
            </a:r>
          </a:p>
        </p:txBody>
      </p:sp>
    </p:spTree>
    <p:extLst>
      <p:ext uri="{BB962C8B-B14F-4D97-AF65-F5344CB8AC3E}">
        <p14:creationId xmlns:p14="http://schemas.microsoft.com/office/powerpoint/2010/main" val="671489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65A418D-D640-48C7-A300-246643E23BDE}"/>
              </a:ext>
            </a:extLst>
          </p:cNvPr>
          <p:cNvSpPr>
            <a:spLocks noGrp="1"/>
          </p:cNvSpPr>
          <p:nvPr>
            <p:ph type="title"/>
          </p:nvPr>
        </p:nvSpPr>
        <p:spPr/>
        <p:txBody>
          <a:bodyPr/>
          <a:lstStyle/>
          <a:p>
            <a:r>
              <a:rPr lang="en-US" dirty="0"/>
              <a:t>Expanded reactions in Microsoft Teams</a:t>
            </a:r>
          </a:p>
        </p:txBody>
      </p:sp>
      <p:sp>
        <p:nvSpPr>
          <p:cNvPr id="3" name="Inhaltsplatzhalter 2">
            <a:extLst>
              <a:ext uri="{FF2B5EF4-FFF2-40B4-BE49-F238E27FC236}">
                <a16:creationId xmlns:a16="http://schemas.microsoft.com/office/drawing/2014/main" id="{700F3494-0841-4002-904A-7AC9949D6AF0}"/>
              </a:ext>
            </a:extLst>
          </p:cNvPr>
          <p:cNvSpPr>
            <a:spLocks noGrp="1"/>
          </p:cNvSpPr>
          <p:nvPr>
            <p:ph idx="1"/>
          </p:nvPr>
        </p:nvSpPr>
        <p:spPr/>
        <p:txBody>
          <a:bodyPr/>
          <a:lstStyle/>
          <a:p>
            <a:pPr marL="0" indent="0">
              <a:buNone/>
            </a:pPr>
            <a:r>
              <a:rPr lang="en-US" dirty="0">
                <a:sym typeface="Wingdings" panose="05000000000000000000" pitchFamily="2" charset="2"/>
              </a:rPr>
              <a:t> Ab Mitte Mai</a:t>
            </a:r>
            <a:endParaRPr lang="en-US" dirty="0"/>
          </a:p>
        </p:txBody>
      </p:sp>
      <p:pic>
        <p:nvPicPr>
          <p:cNvPr id="2050" name="Picture 2">
            <a:extLst>
              <a:ext uri="{FF2B5EF4-FFF2-40B4-BE49-F238E27FC236}">
                <a16:creationId xmlns:a16="http://schemas.microsoft.com/office/drawing/2014/main" id="{0C202E6E-91EF-4C4D-9DF6-2046E7E281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9650" y="2023005"/>
            <a:ext cx="2552700" cy="328612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7430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Improved Teams Guest User Usability </a:t>
            </a:r>
          </a:p>
          <a:p>
            <a:r>
              <a:rPr lang="en-US" dirty="0"/>
              <a:t>Expanded reactions in Microsoft Teams</a:t>
            </a:r>
          </a:p>
          <a:p>
            <a:r>
              <a:rPr lang="en-US" dirty="0"/>
              <a:t>Updated companion mode for iOS users</a:t>
            </a:r>
          </a:p>
          <a:p>
            <a:r>
              <a:rPr lang="en-US" dirty="0"/>
              <a:t>Connected Templates</a:t>
            </a:r>
          </a:p>
          <a:p>
            <a:r>
              <a:rPr lang="en-US" dirty="0"/>
              <a:t>Live Captions in all available languages and CART Captions on Teams Meetings on Web</a:t>
            </a:r>
          </a:p>
          <a:p>
            <a:r>
              <a:rPr lang="en-US" dirty="0"/>
              <a:t>Microsoft Viva: Praise History in Microsoft Viva Insights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Automatically Detect Music</a:t>
            </a:r>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2868267"/>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37607641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Improved Teams Guest User Usability </a:t>
            </a:r>
          </a:p>
          <a:p>
            <a:r>
              <a:rPr lang="en-US" dirty="0"/>
              <a:t>Expanded reactions in Microsoft Teams</a:t>
            </a:r>
          </a:p>
          <a:p>
            <a:r>
              <a:rPr lang="en-US" dirty="0"/>
              <a:t>Updated companion mode for iOS users</a:t>
            </a:r>
          </a:p>
          <a:p>
            <a:r>
              <a:rPr lang="en-US" dirty="0"/>
              <a:t>Connected Templates</a:t>
            </a:r>
          </a:p>
          <a:p>
            <a:r>
              <a:rPr lang="en-US" dirty="0"/>
              <a:t>Live Captions in all available languages and CART Captions on Teams Meetings on Web</a:t>
            </a:r>
          </a:p>
          <a:p>
            <a:r>
              <a:rPr lang="en-US" dirty="0"/>
              <a:t>Microsoft Viva: Praise History in Microsoft Viva Insights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Automatically Detect Music</a:t>
            </a:r>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3392369"/>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1160737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2018619-2CAF-432E-A6A8-ECD748C02E56}"/>
              </a:ext>
            </a:extLst>
          </p:cNvPr>
          <p:cNvSpPr>
            <a:spLocks noGrp="1"/>
          </p:cNvSpPr>
          <p:nvPr>
            <p:ph type="title"/>
          </p:nvPr>
        </p:nvSpPr>
        <p:spPr/>
        <p:txBody>
          <a:bodyPr/>
          <a:lstStyle/>
          <a:p>
            <a:r>
              <a:rPr lang="en-US" dirty="0"/>
              <a:t>Connected Templates</a:t>
            </a:r>
          </a:p>
        </p:txBody>
      </p:sp>
      <p:sp>
        <p:nvSpPr>
          <p:cNvPr id="3" name="Inhaltsplatzhalter 2">
            <a:extLst>
              <a:ext uri="{FF2B5EF4-FFF2-40B4-BE49-F238E27FC236}">
                <a16:creationId xmlns:a16="http://schemas.microsoft.com/office/drawing/2014/main" id="{A4F1D448-84D0-4496-9C85-0BA3EE3C11D8}"/>
              </a:ext>
            </a:extLst>
          </p:cNvPr>
          <p:cNvSpPr>
            <a:spLocks noGrp="1"/>
          </p:cNvSpPr>
          <p:nvPr>
            <p:ph idx="1"/>
          </p:nvPr>
        </p:nvSpPr>
        <p:spPr/>
        <p:txBody>
          <a:bodyPr/>
          <a:lstStyle/>
          <a:p>
            <a:r>
              <a:rPr lang="en-US" dirty="0"/>
              <a:t>Microsoft Team Templates allow administrators to easily deploy consistent teams across their organization using predefined or customized team templates across their organization.</a:t>
            </a:r>
          </a:p>
          <a:p>
            <a:r>
              <a:rPr lang="en-US" dirty="0"/>
              <a:t>SharePoint templates offer a straightforward way for admins to build sites with pre-populated pages, page templates, news post templates, and web parts that can be customized to fit the needs of their organization.</a:t>
            </a:r>
          </a:p>
        </p:txBody>
      </p:sp>
    </p:spTree>
    <p:extLst>
      <p:ext uri="{BB962C8B-B14F-4D97-AF65-F5344CB8AC3E}">
        <p14:creationId xmlns:p14="http://schemas.microsoft.com/office/powerpoint/2010/main" val="35001377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Improved Teams Guest User Usability </a:t>
            </a:r>
          </a:p>
          <a:p>
            <a:r>
              <a:rPr lang="en-US" dirty="0"/>
              <a:t>Expanded reactions in Microsoft Teams</a:t>
            </a:r>
          </a:p>
          <a:p>
            <a:r>
              <a:rPr lang="en-US" dirty="0"/>
              <a:t>Updated companion mode for iOS users</a:t>
            </a:r>
          </a:p>
          <a:p>
            <a:r>
              <a:rPr lang="en-US" dirty="0"/>
              <a:t>Connected Templates</a:t>
            </a:r>
          </a:p>
          <a:p>
            <a:r>
              <a:rPr lang="en-US" dirty="0"/>
              <a:t>Live Captions in all available languages and CART Captions on Teams Meetings on Web</a:t>
            </a:r>
          </a:p>
          <a:p>
            <a:r>
              <a:rPr lang="en-US" dirty="0"/>
              <a:t>Microsoft Viva: Praise History in Microsoft Viva Insights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Automatically Detect Music</a:t>
            </a:r>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3877455"/>
            <a:ext cx="10515600" cy="856238"/>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3620025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F704F4-5793-49CA-9C72-9AB75DFEFCA3}"/>
              </a:ext>
            </a:extLst>
          </p:cNvPr>
          <p:cNvSpPr>
            <a:spLocks noGrp="1"/>
          </p:cNvSpPr>
          <p:nvPr>
            <p:ph type="title"/>
          </p:nvPr>
        </p:nvSpPr>
        <p:spPr/>
        <p:txBody>
          <a:bodyPr/>
          <a:lstStyle/>
          <a:p>
            <a:r>
              <a:rPr lang="en-US" dirty="0"/>
              <a:t>Live Captions in all available languages and CART Captions on Teams Meetings on Web</a:t>
            </a:r>
          </a:p>
        </p:txBody>
      </p:sp>
      <p:sp>
        <p:nvSpPr>
          <p:cNvPr id="3" name="Inhaltsplatzhalter 2">
            <a:extLst>
              <a:ext uri="{FF2B5EF4-FFF2-40B4-BE49-F238E27FC236}">
                <a16:creationId xmlns:a16="http://schemas.microsoft.com/office/drawing/2014/main" id="{FB4F1D8E-EA0D-4E76-891B-10A0B7D3A069}"/>
              </a:ext>
            </a:extLst>
          </p:cNvPr>
          <p:cNvSpPr>
            <a:spLocks noGrp="1"/>
          </p:cNvSpPr>
          <p:nvPr>
            <p:ph idx="1"/>
          </p:nvPr>
        </p:nvSpPr>
        <p:spPr/>
        <p:txBody>
          <a:bodyPr/>
          <a:lstStyle/>
          <a:p>
            <a:r>
              <a:rPr lang="en-US" dirty="0"/>
              <a:t>Live captions for web</a:t>
            </a:r>
          </a:p>
          <a:p>
            <a:pPr lvl="1"/>
            <a:r>
              <a:rPr lang="en-US" dirty="0">
                <a:sym typeface="Wingdings" panose="05000000000000000000" pitchFamily="2" charset="2"/>
              </a:rPr>
              <a:t> </a:t>
            </a:r>
            <a:r>
              <a:rPr lang="en-US" dirty="0"/>
              <a:t>Mitte </a:t>
            </a:r>
            <a:r>
              <a:rPr lang="en-US" dirty="0" err="1"/>
              <a:t>Februar</a:t>
            </a:r>
            <a:endParaRPr lang="en-US" dirty="0"/>
          </a:p>
          <a:p>
            <a:r>
              <a:rPr lang="en-US" dirty="0"/>
              <a:t>CART captions for web</a:t>
            </a:r>
          </a:p>
          <a:p>
            <a:pPr lvl="1"/>
            <a:r>
              <a:rPr lang="en-US" dirty="0">
                <a:sym typeface="Wingdings" panose="05000000000000000000" pitchFamily="2" charset="2"/>
              </a:rPr>
              <a:t> </a:t>
            </a:r>
            <a:r>
              <a:rPr lang="en-US" dirty="0"/>
              <a:t>Mitte April</a:t>
            </a:r>
          </a:p>
          <a:p>
            <a:endParaRPr lang="en-US" dirty="0"/>
          </a:p>
          <a:p>
            <a:pPr marL="0" indent="0">
              <a:buNone/>
            </a:pPr>
            <a:r>
              <a:rPr lang="en-US" dirty="0" err="1">
                <a:hlinkClick r:id="rId3"/>
              </a:rPr>
              <a:t>Weitere</a:t>
            </a:r>
            <a:r>
              <a:rPr lang="en-US" dirty="0">
                <a:hlinkClick r:id="rId3"/>
              </a:rPr>
              <a:t> </a:t>
            </a:r>
            <a:r>
              <a:rPr lang="en-US" dirty="0" err="1">
                <a:hlinkClick r:id="rId3"/>
              </a:rPr>
              <a:t>Informationen</a:t>
            </a:r>
            <a:r>
              <a:rPr lang="en-US" dirty="0">
                <a:hlinkClick r:id="rId3"/>
              </a:rPr>
              <a:t> </a:t>
            </a:r>
            <a:r>
              <a:rPr lang="en-US" dirty="0" err="1">
                <a:hlinkClick r:id="rId3"/>
              </a:rPr>
              <a:t>zu</a:t>
            </a:r>
            <a:r>
              <a:rPr lang="en-US" dirty="0">
                <a:hlinkClick r:id="rId3"/>
              </a:rPr>
              <a:t> CART</a:t>
            </a:r>
            <a:endParaRPr lang="en-US" dirty="0"/>
          </a:p>
          <a:p>
            <a:endParaRPr lang="en-US" dirty="0"/>
          </a:p>
        </p:txBody>
      </p:sp>
    </p:spTree>
    <p:extLst>
      <p:ext uri="{BB962C8B-B14F-4D97-AF65-F5344CB8AC3E}">
        <p14:creationId xmlns:p14="http://schemas.microsoft.com/office/powerpoint/2010/main" val="36503398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Improved Teams Guest User Usability </a:t>
            </a:r>
          </a:p>
          <a:p>
            <a:r>
              <a:rPr lang="en-US" dirty="0"/>
              <a:t>Expanded reactions in Microsoft Teams</a:t>
            </a:r>
          </a:p>
          <a:p>
            <a:r>
              <a:rPr lang="en-US" dirty="0"/>
              <a:t>Updated companion mode for iOS users</a:t>
            </a:r>
          </a:p>
          <a:p>
            <a:r>
              <a:rPr lang="en-US" dirty="0"/>
              <a:t>Connected Templates</a:t>
            </a:r>
          </a:p>
          <a:p>
            <a:r>
              <a:rPr lang="en-US" dirty="0"/>
              <a:t>Live Captions in all available languages and CART Captions on Teams Meetings on Web</a:t>
            </a:r>
          </a:p>
          <a:p>
            <a:r>
              <a:rPr lang="en-US" dirty="0"/>
              <a:t>Microsoft Viva: Praise History in Microsoft Viva Insights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Automatically Detect Music</a:t>
            </a:r>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4763979"/>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22434825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Improved Teams Guest User Usability </a:t>
            </a:r>
          </a:p>
          <a:p>
            <a:r>
              <a:rPr lang="en-US" dirty="0"/>
              <a:t>Expanded reactions in Microsoft Teams</a:t>
            </a:r>
          </a:p>
          <a:p>
            <a:r>
              <a:rPr lang="en-US" dirty="0"/>
              <a:t>Updated companion mode for iOS users</a:t>
            </a:r>
          </a:p>
          <a:p>
            <a:r>
              <a:rPr lang="en-US" dirty="0"/>
              <a:t>Connected Templates</a:t>
            </a:r>
          </a:p>
          <a:p>
            <a:r>
              <a:rPr lang="en-US" dirty="0"/>
              <a:t>Live Captions in all available languages and CART Captions on Teams Meetings on Web</a:t>
            </a:r>
          </a:p>
          <a:p>
            <a:r>
              <a:rPr lang="en-US" dirty="0"/>
              <a:t>Microsoft Viva: Praise History in Microsoft Viva Insights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Automatically Detect Music</a:t>
            </a:r>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5282505"/>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32732312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C6064E-5EE8-453C-8B3F-2CD673C03B44}"/>
              </a:ext>
            </a:extLst>
          </p:cNvPr>
          <p:cNvSpPr>
            <a:spLocks noGrp="1"/>
          </p:cNvSpPr>
          <p:nvPr>
            <p:ph type="title"/>
          </p:nvPr>
        </p:nvSpPr>
        <p:spPr/>
        <p:txBody>
          <a:bodyPr/>
          <a:lstStyle/>
          <a:p>
            <a:r>
              <a:rPr lang="en-US" dirty="0"/>
              <a:t>Automatically Detect Music</a:t>
            </a:r>
          </a:p>
        </p:txBody>
      </p:sp>
      <p:sp>
        <p:nvSpPr>
          <p:cNvPr id="3" name="Inhaltsplatzhalter 2">
            <a:extLst>
              <a:ext uri="{FF2B5EF4-FFF2-40B4-BE49-F238E27FC236}">
                <a16:creationId xmlns:a16="http://schemas.microsoft.com/office/drawing/2014/main" id="{E4843152-CFE7-423B-860D-D9674DAF34EE}"/>
              </a:ext>
            </a:extLst>
          </p:cNvPr>
          <p:cNvSpPr>
            <a:spLocks noGrp="1"/>
          </p:cNvSpPr>
          <p:nvPr>
            <p:ph idx="1"/>
          </p:nvPr>
        </p:nvSpPr>
        <p:spPr/>
        <p:txBody>
          <a:bodyPr/>
          <a:lstStyle/>
          <a:p>
            <a:r>
              <a:rPr lang="en-US" dirty="0"/>
              <a:t>ML-based noise suppression enabled by default for </a:t>
            </a:r>
          </a:p>
          <a:p>
            <a:pPr lvl="1"/>
            <a:r>
              <a:rPr lang="en-US" dirty="0"/>
              <a:t>ML-based noise suppression considers </a:t>
            </a:r>
            <a:r>
              <a:rPr lang="en-US" b="1" dirty="0"/>
              <a:t>any non-speech signal </a:t>
            </a:r>
            <a:r>
              <a:rPr lang="en-US" dirty="0"/>
              <a:t>picked up by the microphone as noise which should be suppressed</a:t>
            </a:r>
          </a:p>
          <a:p>
            <a:r>
              <a:rPr lang="en-US" dirty="0"/>
              <a:t>Avoid suppressing music </a:t>
            </a:r>
          </a:p>
          <a:p>
            <a:pPr lvl="1"/>
            <a:r>
              <a:rPr lang="en-US" dirty="0"/>
              <a:t>Enable the new High fidelity music mode</a:t>
            </a:r>
          </a:p>
          <a:p>
            <a:pPr lvl="1"/>
            <a:r>
              <a:rPr lang="en-US" dirty="0"/>
              <a:t>Built-In ML-based music detector </a:t>
            </a:r>
            <a:r>
              <a:rPr lang="en-US" dirty="0">
                <a:sym typeface="Wingdings" panose="05000000000000000000" pitchFamily="2" charset="2"/>
              </a:rPr>
              <a:t> N</a:t>
            </a:r>
            <a:r>
              <a:rPr lang="en-US" dirty="0"/>
              <a:t>otification</a:t>
            </a:r>
          </a:p>
          <a:p>
            <a:pPr marL="457200" lvl="1" indent="0">
              <a:buNone/>
            </a:pPr>
            <a:endParaRPr lang="en-US" dirty="0"/>
          </a:p>
        </p:txBody>
      </p:sp>
      <p:pic>
        <p:nvPicPr>
          <p:cNvPr id="4098" name="Picture 2" descr="Automatically Detect Music">
            <a:extLst>
              <a:ext uri="{FF2B5EF4-FFF2-40B4-BE49-F238E27FC236}">
                <a16:creationId xmlns:a16="http://schemas.microsoft.com/office/drawing/2014/main" id="{9E78F526-137A-4B35-A6B9-0E97739C21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8300" y="4586861"/>
            <a:ext cx="8915400" cy="37147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7864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Transcription in 1:1 VOIP Calls (</a:t>
            </a:r>
            <a:r>
              <a:rPr lang="en-US" dirty="0">
                <a:sym typeface="Wingdings" panose="05000000000000000000" pitchFamily="2" charset="2"/>
              </a:rPr>
              <a:t> </a:t>
            </a:r>
            <a:r>
              <a:rPr lang="en-US" dirty="0" err="1">
                <a:sym typeface="Wingdings" panose="05000000000000000000" pitchFamily="2" charset="2"/>
              </a:rPr>
              <a:t>Januar</a:t>
            </a:r>
            <a:r>
              <a:rPr lang="en-US" dirty="0">
                <a:sym typeface="Wingdings" panose="05000000000000000000" pitchFamily="2" charset="2"/>
              </a:rPr>
              <a:t>)</a:t>
            </a:r>
          </a:p>
          <a:p>
            <a:r>
              <a:rPr lang="en-US" dirty="0"/>
              <a:t>Microsoft Teams: Chat density</a:t>
            </a:r>
          </a:p>
          <a:p>
            <a:r>
              <a:rPr lang="en-US" dirty="0"/>
              <a:t>Mute Notifications During Meetings</a:t>
            </a:r>
          </a:p>
          <a:p>
            <a:r>
              <a:rPr lang="en-US" dirty="0"/>
              <a:t>Microsoft Forms new App "Polls" in Teams</a:t>
            </a:r>
          </a:p>
          <a:p>
            <a:r>
              <a:rPr lang="en-US" dirty="0"/>
              <a:t>Pin a chat message</a:t>
            </a:r>
          </a:p>
          <a:p>
            <a:r>
              <a:rPr lang="en-US" dirty="0"/>
              <a:t>Walkie Talkie on iOS General Availability</a:t>
            </a:r>
          </a:p>
          <a:p>
            <a:r>
              <a:rPr lang="en-US" dirty="0"/>
              <a:t>Hide your own video in Teams meetings</a:t>
            </a:r>
          </a:p>
          <a:p>
            <a:endParaRPr lang="en-US" dirty="0"/>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1847933"/>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2959338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2256567-F024-492F-B46B-D63A1E867178}"/>
              </a:ext>
            </a:extLst>
          </p:cNvPr>
          <p:cNvSpPr>
            <a:spLocks noGrp="1"/>
          </p:cNvSpPr>
          <p:nvPr>
            <p:ph type="title"/>
          </p:nvPr>
        </p:nvSpPr>
        <p:spPr/>
        <p:txBody>
          <a:bodyPr/>
          <a:lstStyle/>
          <a:p>
            <a:r>
              <a:rPr lang="de-DE" dirty="0"/>
              <a:t>Danke!</a:t>
            </a:r>
          </a:p>
        </p:txBody>
      </p:sp>
    </p:spTree>
    <p:extLst>
      <p:ext uri="{BB962C8B-B14F-4D97-AF65-F5344CB8AC3E}">
        <p14:creationId xmlns:p14="http://schemas.microsoft.com/office/powerpoint/2010/main" val="15458290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Transcription in 1:1 VOIP Calls (</a:t>
            </a:r>
            <a:r>
              <a:rPr lang="en-US" dirty="0">
                <a:sym typeface="Wingdings" panose="05000000000000000000" pitchFamily="2" charset="2"/>
              </a:rPr>
              <a:t> </a:t>
            </a:r>
            <a:r>
              <a:rPr lang="en-US" dirty="0" err="1">
                <a:sym typeface="Wingdings" panose="05000000000000000000" pitchFamily="2" charset="2"/>
              </a:rPr>
              <a:t>Januar</a:t>
            </a:r>
            <a:r>
              <a:rPr lang="en-US" dirty="0">
                <a:sym typeface="Wingdings" panose="05000000000000000000" pitchFamily="2" charset="2"/>
              </a:rPr>
              <a:t>)</a:t>
            </a:r>
          </a:p>
          <a:p>
            <a:r>
              <a:rPr lang="en-US" dirty="0"/>
              <a:t>Microsoft Teams: Chat density</a:t>
            </a:r>
          </a:p>
          <a:p>
            <a:r>
              <a:rPr lang="en-US" dirty="0"/>
              <a:t>Mute Notifications During Meetings</a:t>
            </a:r>
          </a:p>
          <a:p>
            <a:r>
              <a:rPr lang="en-US" dirty="0"/>
              <a:t>Microsoft Forms new App "Polls" in Teams</a:t>
            </a:r>
          </a:p>
          <a:p>
            <a:r>
              <a:rPr lang="en-US" dirty="0"/>
              <a:t>Pin a chat message</a:t>
            </a:r>
          </a:p>
          <a:p>
            <a:r>
              <a:rPr lang="en-US" dirty="0"/>
              <a:t>Walkie Talkie on iOS General Availability</a:t>
            </a:r>
          </a:p>
          <a:p>
            <a:r>
              <a:rPr lang="en-US" dirty="0"/>
              <a:t>Hide your own video in Teams meetings</a:t>
            </a:r>
          </a:p>
          <a:p>
            <a:endParaRPr lang="en-US" dirty="0"/>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2349740"/>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3646966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843AE1-87BD-4263-8527-5A5117F6CE06}"/>
              </a:ext>
            </a:extLst>
          </p:cNvPr>
          <p:cNvSpPr>
            <a:spLocks noGrp="1"/>
          </p:cNvSpPr>
          <p:nvPr>
            <p:ph type="title"/>
          </p:nvPr>
        </p:nvSpPr>
        <p:spPr/>
        <p:txBody>
          <a:bodyPr/>
          <a:lstStyle/>
          <a:p>
            <a:r>
              <a:rPr lang="en-US" dirty="0"/>
              <a:t>Microsoft Teams: Chat density</a:t>
            </a:r>
          </a:p>
        </p:txBody>
      </p:sp>
      <p:pic>
        <p:nvPicPr>
          <p:cNvPr id="5122" name="Picture 2" descr="Optional compact setting">
            <a:extLst>
              <a:ext uri="{FF2B5EF4-FFF2-40B4-BE49-F238E27FC236}">
                <a16:creationId xmlns:a16="http://schemas.microsoft.com/office/drawing/2014/main" id="{341A99A4-FFA5-49A2-857B-71EDA6366F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027906"/>
            <a:ext cx="4934796" cy="5297793"/>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5124" name="Picture 4" descr="Compact mode">
            <a:extLst>
              <a:ext uri="{FF2B5EF4-FFF2-40B4-BE49-F238E27FC236}">
                <a16:creationId xmlns:a16="http://schemas.microsoft.com/office/drawing/2014/main" id="{6B04FE5D-029D-4028-BA72-74A013D5D4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15892" y="1890246"/>
            <a:ext cx="8195733" cy="4602629"/>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5" name="Rechteck 4">
            <a:extLst>
              <a:ext uri="{FF2B5EF4-FFF2-40B4-BE49-F238E27FC236}">
                <a16:creationId xmlns:a16="http://schemas.microsoft.com/office/drawing/2014/main" id="{DB51CC4D-58A1-41A1-8B67-9B71EF6CFE7A}"/>
              </a:ext>
            </a:extLst>
          </p:cNvPr>
          <p:cNvSpPr/>
          <p:nvPr/>
        </p:nvSpPr>
        <p:spPr>
          <a:xfrm>
            <a:off x="2092324" y="3078583"/>
            <a:ext cx="1860783" cy="1019490"/>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2678866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24"/>
                                        </p:tgtEl>
                                        <p:attrNameLst>
                                          <p:attrName>style.visibility</p:attrName>
                                        </p:attrNameLst>
                                      </p:cBhvr>
                                      <p:to>
                                        <p:strVal val="visible"/>
                                      </p:to>
                                    </p:set>
                                    <p:animEffect transition="in" filter="fade">
                                      <p:cBhvr>
                                        <p:cTn id="7" dur="5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Transcription in 1:1 VOIP Calls (</a:t>
            </a:r>
            <a:r>
              <a:rPr lang="en-US" dirty="0">
                <a:sym typeface="Wingdings" panose="05000000000000000000" pitchFamily="2" charset="2"/>
              </a:rPr>
              <a:t> </a:t>
            </a:r>
            <a:r>
              <a:rPr lang="en-US" dirty="0" err="1">
                <a:sym typeface="Wingdings" panose="05000000000000000000" pitchFamily="2" charset="2"/>
              </a:rPr>
              <a:t>Januar</a:t>
            </a:r>
            <a:r>
              <a:rPr lang="en-US" dirty="0">
                <a:sym typeface="Wingdings" panose="05000000000000000000" pitchFamily="2" charset="2"/>
              </a:rPr>
              <a:t>)</a:t>
            </a:r>
          </a:p>
          <a:p>
            <a:r>
              <a:rPr lang="en-US" dirty="0"/>
              <a:t>Microsoft Teams: Chat density</a:t>
            </a:r>
          </a:p>
          <a:p>
            <a:r>
              <a:rPr lang="en-US" dirty="0"/>
              <a:t>Mute Notifications During Meetings</a:t>
            </a:r>
          </a:p>
          <a:p>
            <a:r>
              <a:rPr lang="en-US" dirty="0"/>
              <a:t>Microsoft Forms new App "Polls" in Teams</a:t>
            </a:r>
          </a:p>
          <a:p>
            <a:r>
              <a:rPr lang="en-US" dirty="0"/>
              <a:t>Pin a chat message</a:t>
            </a:r>
          </a:p>
          <a:p>
            <a:r>
              <a:rPr lang="en-US" dirty="0"/>
              <a:t>Walkie Talkie on iOS General Availability</a:t>
            </a:r>
          </a:p>
          <a:p>
            <a:r>
              <a:rPr lang="en-US" dirty="0"/>
              <a:t>Hide your own video in Teams meetings</a:t>
            </a:r>
          </a:p>
          <a:p>
            <a:endParaRPr lang="en-US" dirty="0"/>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2862695"/>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25383000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2BAC164-C67C-4CF6-8FEF-0A58F7C186FB}"/>
              </a:ext>
            </a:extLst>
          </p:cNvPr>
          <p:cNvSpPr>
            <a:spLocks noGrp="1"/>
          </p:cNvSpPr>
          <p:nvPr>
            <p:ph type="title"/>
          </p:nvPr>
        </p:nvSpPr>
        <p:spPr/>
        <p:txBody>
          <a:bodyPr/>
          <a:lstStyle/>
          <a:p>
            <a:r>
              <a:rPr lang="en-US" dirty="0"/>
              <a:t>Mute Notifications During Meetings</a:t>
            </a:r>
          </a:p>
        </p:txBody>
      </p:sp>
      <p:sp>
        <p:nvSpPr>
          <p:cNvPr id="3" name="Inhaltsplatzhalter 2">
            <a:extLst>
              <a:ext uri="{FF2B5EF4-FFF2-40B4-BE49-F238E27FC236}">
                <a16:creationId xmlns:a16="http://schemas.microsoft.com/office/drawing/2014/main" id="{61FAB764-0135-40E5-880E-B674B87488B2}"/>
              </a:ext>
            </a:extLst>
          </p:cNvPr>
          <p:cNvSpPr>
            <a:spLocks noGrp="1"/>
          </p:cNvSpPr>
          <p:nvPr>
            <p:ph idx="1"/>
          </p:nvPr>
        </p:nvSpPr>
        <p:spPr/>
        <p:txBody>
          <a:bodyPr/>
          <a:lstStyle/>
          <a:p>
            <a:r>
              <a:rPr lang="en-US" dirty="0"/>
              <a:t>Nur für Desktop</a:t>
            </a:r>
          </a:p>
          <a:p>
            <a:r>
              <a:rPr lang="en-US" dirty="0"/>
              <a:t>Allgemein </a:t>
            </a:r>
            <a:r>
              <a:rPr lang="en-US" dirty="0" err="1"/>
              <a:t>gültige</a:t>
            </a:r>
            <a:r>
              <a:rPr lang="en-US" dirty="0"/>
              <a:t> </a:t>
            </a:r>
            <a:r>
              <a:rPr lang="en-US" dirty="0" err="1"/>
              <a:t>Einstellung</a:t>
            </a:r>
            <a:r>
              <a:rPr lang="en-US" dirty="0"/>
              <a:t> für alle </a:t>
            </a:r>
            <a:r>
              <a:rPr lang="en-US" dirty="0" err="1"/>
              <a:t>Besprechungen</a:t>
            </a:r>
            <a:endParaRPr lang="en-US" dirty="0"/>
          </a:p>
          <a:p>
            <a:r>
              <a:rPr lang="en-US" dirty="0" err="1"/>
              <a:t>Individuell</a:t>
            </a:r>
            <a:r>
              <a:rPr lang="en-US" dirty="0"/>
              <a:t> je </a:t>
            </a:r>
            <a:r>
              <a:rPr lang="en-US" dirty="0" err="1"/>
              <a:t>Besprechung</a:t>
            </a:r>
            <a:endParaRPr lang="en-US" dirty="0"/>
          </a:p>
          <a:p>
            <a:r>
              <a:rPr lang="en-US" dirty="0" err="1"/>
              <a:t>Im</a:t>
            </a:r>
            <a:r>
              <a:rPr lang="en-US" dirty="0"/>
              <a:t> Web-Client </a:t>
            </a:r>
            <a:r>
              <a:rPr lang="en-US" dirty="0" err="1"/>
              <a:t>nicht</a:t>
            </a:r>
            <a:r>
              <a:rPr lang="en-US" dirty="0"/>
              <a:t> </a:t>
            </a:r>
            <a:r>
              <a:rPr lang="en-US" dirty="0" err="1"/>
              <a:t>verfügbar</a:t>
            </a:r>
            <a:endParaRPr lang="en-US" dirty="0"/>
          </a:p>
        </p:txBody>
      </p:sp>
      <p:pic>
        <p:nvPicPr>
          <p:cNvPr id="7170" name="Picture 2" descr="Global Meeting Settings">
            <a:extLst>
              <a:ext uri="{FF2B5EF4-FFF2-40B4-BE49-F238E27FC236}">
                <a16:creationId xmlns:a16="http://schemas.microsoft.com/office/drawing/2014/main" id="{05E65FA8-5D0A-43D3-A0DE-BB2312EB19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7564" y="3907005"/>
            <a:ext cx="6689044" cy="3762587"/>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6" name="Rechteck 5">
            <a:extLst>
              <a:ext uri="{FF2B5EF4-FFF2-40B4-BE49-F238E27FC236}">
                <a16:creationId xmlns:a16="http://schemas.microsoft.com/office/drawing/2014/main" id="{B07F98FC-3D39-4D44-B4B7-EE3809037F7F}"/>
              </a:ext>
            </a:extLst>
          </p:cNvPr>
          <p:cNvSpPr/>
          <p:nvPr/>
        </p:nvSpPr>
        <p:spPr>
          <a:xfrm>
            <a:off x="2543948" y="4321944"/>
            <a:ext cx="2513130" cy="1019490"/>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pic>
        <p:nvPicPr>
          <p:cNvPr id="7172" name="Picture 4" descr="uBar Settings">
            <a:extLst>
              <a:ext uri="{FF2B5EF4-FFF2-40B4-BE49-F238E27FC236}">
                <a16:creationId xmlns:a16="http://schemas.microsoft.com/office/drawing/2014/main" id="{91719DFD-3AFB-46AB-ADBC-A2DC13B654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9889" b="41926"/>
          <a:stretch/>
        </p:blipFill>
        <p:spPr bwMode="auto">
          <a:xfrm>
            <a:off x="8086286" y="3907005"/>
            <a:ext cx="3684692" cy="3000829"/>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7" name="Rechteck 6">
            <a:extLst>
              <a:ext uri="{FF2B5EF4-FFF2-40B4-BE49-F238E27FC236}">
                <a16:creationId xmlns:a16="http://schemas.microsoft.com/office/drawing/2014/main" id="{5CFD42B4-85AC-4C1D-9619-39E2A48AE104}"/>
              </a:ext>
            </a:extLst>
          </p:cNvPr>
          <p:cNvSpPr/>
          <p:nvPr/>
        </p:nvSpPr>
        <p:spPr>
          <a:xfrm>
            <a:off x="9026912" y="6311899"/>
            <a:ext cx="1618786" cy="274753"/>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428158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72"/>
                                        </p:tgtEl>
                                        <p:attrNameLst>
                                          <p:attrName>style.visibility</p:attrName>
                                        </p:attrNameLst>
                                      </p:cBhvr>
                                      <p:to>
                                        <p:strVal val="visible"/>
                                      </p:to>
                                    </p:set>
                                    <p:animEffect transition="in" filter="fade">
                                      <p:cBhvr>
                                        <p:cTn id="7" dur="500"/>
                                        <p:tgtEl>
                                          <p:spTgt spid="717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Transcription in 1:1 VOIP Calls (</a:t>
            </a:r>
            <a:r>
              <a:rPr lang="en-US" dirty="0">
                <a:sym typeface="Wingdings" panose="05000000000000000000" pitchFamily="2" charset="2"/>
              </a:rPr>
              <a:t> </a:t>
            </a:r>
            <a:r>
              <a:rPr lang="en-US" dirty="0" err="1">
                <a:sym typeface="Wingdings" panose="05000000000000000000" pitchFamily="2" charset="2"/>
              </a:rPr>
              <a:t>Januar</a:t>
            </a:r>
            <a:r>
              <a:rPr lang="en-US" dirty="0">
                <a:sym typeface="Wingdings" panose="05000000000000000000" pitchFamily="2" charset="2"/>
              </a:rPr>
              <a:t>)</a:t>
            </a:r>
          </a:p>
          <a:p>
            <a:r>
              <a:rPr lang="en-US" dirty="0"/>
              <a:t>Microsoft Teams: Chat density</a:t>
            </a:r>
          </a:p>
          <a:p>
            <a:r>
              <a:rPr lang="en-US" dirty="0"/>
              <a:t>Mute Notifications During Meetings</a:t>
            </a:r>
          </a:p>
          <a:p>
            <a:r>
              <a:rPr lang="en-US" dirty="0"/>
              <a:t>Microsoft Forms new App "Polls" in Teams</a:t>
            </a:r>
          </a:p>
          <a:p>
            <a:r>
              <a:rPr lang="en-US" dirty="0"/>
              <a:t>Pin a chat message</a:t>
            </a:r>
          </a:p>
          <a:p>
            <a:r>
              <a:rPr lang="en-US" dirty="0"/>
              <a:t>Walkie Talkie on iOS General Availability</a:t>
            </a:r>
          </a:p>
          <a:p>
            <a:r>
              <a:rPr lang="en-US" dirty="0"/>
              <a:t>Hide your own video in Teams meetings</a:t>
            </a:r>
          </a:p>
          <a:p>
            <a:endParaRPr lang="en-US" dirty="0"/>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3347773"/>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29053092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2A8CA07-04E5-4D86-AF4F-FD491A7FB84D}"/>
              </a:ext>
            </a:extLst>
          </p:cNvPr>
          <p:cNvSpPr>
            <a:spLocks noGrp="1"/>
          </p:cNvSpPr>
          <p:nvPr>
            <p:ph type="title"/>
          </p:nvPr>
        </p:nvSpPr>
        <p:spPr/>
        <p:txBody>
          <a:bodyPr/>
          <a:lstStyle/>
          <a:p>
            <a:r>
              <a:rPr lang="en-US" dirty="0"/>
              <a:t>Microsoft Forms new App "Polls" in Teams</a:t>
            </a:r>
          </a:p>
        </p:txBody>
      </p:sp>
      <p:sp>
        <p:nvSpPr>
          <p:cNvPr id="3" name="Inhaltsplatzhalter 2">
            <a:extLst>
              <a:ext uri="{FF2B5EF4-FFF2-40B4-BE49-F238E27FC236}">
                <a16:creationId xmlns:a16="http://schemas.microsoft.com/office/drawing/2014/main" id="{B13549D5-F412-4F7E-B7AA-30C47BE72C34}"/>
              </a:ext>
            </a:extLst>
          </p:cNvPr>
          <p:cNvSpPr>
            <a:spLocks noGrp="1"/>
          </p:cNvSpPr>
          <p:nvPr>
            <p:ph idx="1"/>
          </p:nvPr>
        </p:nvSpPr>
        <p:spPr/>
        <p:txBody>
          <a:bodyPr/>
          <a:lstStyle/>
          <a:p>
            <a:r>
              <a:rPr lang="en-US" dirty="0"/>
              <a:t>The new Microsoft Forms App "Polls" will have the same functionality, same service, and there will be </a:t>
            </a:r>
            <a:r>
              <a:rPr lang="en-US" b="1" dirty="0"/>
              <a:t>no need for data migration</a:t>
            </a:r>
            <a:r>
              <a:rPr lang="en-US" dirty="0"/>
              <a:t>.</a:t>
            </a:r>
          </a:p>
          <a:p>
            <a:r>
              <a:rPr lang="en-US" dirty="0"/>
              <a:t>For the previous polls that were created in the original App "Forms", these polls </a:t>
            </a:r>
            <a:r>
              <a:rPr lang="en-US" b="1" dirty="0"/>
              <a:t>will not be lost</a:t>
            </a:r>
            <a:r>
              <a:rPr lang="en-US" dirty="0"/>
              <a:t>. Poll owners can still view them in the new </a:t>
            </a:r>
            <a:r>
              <a:rPr lang="en-US" b="1" dirty="0"/>
              <a:t>App "Polls" portal </a:t>
            </a:r>
            <a:r>
              <a:rPr lang="en-US" dirty="0"/>
              <a:t>in Teams OR view it in the </a:t>
            </a:r>
            <a:r>
              <a:rPr lang="en-US" b="1" dirty="0"/>
              <a:t>Forms web portal page </a:t>
            </a:r>
            <a:r>
              <a:rPr lang="en-US" dirty="0"/>
              <a:t>(http://forms.office.com/)</a:t>
            </a:r>
          </a:p>
          <a:p>
            <a:r>
              <a:rPr lang="en-US" dirty="0"/>
              <a:t>The original App "Forms" polling capability will be retired in Teams meeting and Teams chat. Original App "Forms" survey capability in Teams channel Tab is not impacted.</a:t>
            </a:r>
          </a:p>
        </p:txBody>
      </p:sp>
    </p:spTree>
    <p:extLst>
      <p:ext uri="{BB962C8B-B14F-4D97-AF65-F5344CB8AC3E}">
        <p14:creationId xmlns:p14="http://schemas.microsoft.com/office/powerpoint/2010/main" val="29830716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Transcription in 1:1 VOIP Calls (</a:t>
            </a:r>
            <a:r>
              <a:rPr lang="en-US" dirty="0">
                <a:sym typeface="Wingdings" panose="05000000000000000000" pitchFamily="2" charset="2"/>
              </a:rPr>
              <a:t> </a:t>
            </a:r>
            <a:r>
              <a:rPr lang="en-US" dirty="0" err="1">
                <a:sym typeface="Wingdings" panose="05000000000000000000" pitchFamily="2" charset="2"/>
              </a:rPr>
              <a:t>Januar</a:t>
            </a:r>
            <a:r>
              <a:rPr lang="en-US" dirty="0">
                <a:sym typeface="Wingdings" panose="05000000000000000000" pitchFamily="2" charset="2"/>
              </a:rPr>
              <a:t>)</a:t>
            </a:r>
          </a:p>
          <a:p>
            <a:r>
              <a:rPr lang="en-US" dirty="0"/>
              <a:t>Microsoft Teams: Chat density</a:t>
            </a:r>
          </a:p>
          <a:p>
            <a:r>
              <a:rPr lang="en-US" dirty="0"/>
              <a:t>Mute Notifications During Meetings</a:t>
            </a:r>
          </a:p>
          <a:p>
            <a:r>
              <a:rPr lang="en-US" dirty="0"/>
              <a:t>Microsoft Forms new App "Polls" in Teams</a:t>
            </a:r>
          </a:p>
          <a:p>
            <a:r>
              <a:rPr lang="en-US" dirty="0"/>
              <a:t>Pin a chat message</a:t>
            </a:r>
          </a:p>
          <a:p>
            <a:r>
              <a:rPr lang="en-US" dirty="0"/>
              <a:t>Walkie Talkie on iOS General Availability</a:t>
            </a:r>
          </a:p>
          <a:p>
            <a:r>
              <a:rPr lang="en-US" dirty="0"/>
              <a:t>Hide your own video in Teams meetings</a:t>
            </a:r>
          </a:p>
          <a:p>
            <a:endParaRPr lang="en-US" dirty="0"/>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3910455"/>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25496811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81C7D31-11B7-43A6-9C01-962FDD5B52DF}"/>
              </a:ext>
            </a:extLst>
          </p:cNvPr>
          <p:cNvSpPr>
            <a:spLocks noGrp="1"/>
          </p:cNvSpPr>
          <p:nvPr>
            <p:ph type="title"/>
          </p:nvPr>
        </p:nvSpPr>
        <p:spPr/>
        <p:txBody>
          <a:bodyPr/>
          <a:lstStyle/>
          <a:p>
            <a:r>
              <a:rPr lang="en-US" dirty="0"/>
              <a:t>Pin a chat message</a:t>
            </a:r>
          </a:p>
        </p:txBody>
      </p:sp>
      <p:pic>
        <p:nvPicPr>
          <p:cNvPr id="8194" name="Picture 2" descr="Coachmark">
            <a:extLst>
              <a:ext uri="{FF2B5EF4-FFF2-40B4-BE49-F238E27FC236}">
                <a16:creationId xmlns:a16="http://schemas.microsoft.com/office/drawing/2014/main" id="{AFD980FE-4282-4263-AD1E-4D6DAC9F98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9521" y="1293548"/>
            <a:ext cx="9692958" cy="562061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101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81C7D31-11B7-43A6-9C01-962FDD5B52DF}"/>
              </a:ext>
            </a:extLst>
          </p:cNvPr>
          <p:cNvSpPr>
            <a:spLocks noGrp="1"/>
          </p:cNvSpPr>
          <p:nvPr>
            <p:ph type="title"/>
          </p:nvPr>
        </p:nvSpPr>
        <p:spPr/>
        <p:txBody>
          <a:bodyPr/>
          <a:lstStyle/>
          <a:p>
            <a:r>
              <a:rPr lang="en-US" dirty="0"/>
              <a:t>Pin a chat message</a:t>
            </a:r>
          </a:p>
        </p:txBody>
      </p:sp>
      <p:pic>
        <p:nvPicPr>
          <p:cNvPr id="8196" name="Picture 4" descr="Context menu">
            <a:extLst>
              <a:ext uri="{FF2B5EF4-FFF2-40B4-BE49-F238E27FC236}">
                <a16:creationId xmlns:a16="http://schemas.microsoft.com/office/drawing/2014/main" id="{1A602696-D323-49FA-84C8-07E65F6E0E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2001" y="1496995"/>
            <a:ext cx="8107998" cy="4701551"/>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32422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Transcription in 1:1 VOIP Calls (</a:t>
            </a:r>
            <a:r>
              <a:rPr lang="en-US" dirty="0">
                <a:sym typeface="Wingdings" panose="05000000000000000000" pitchFamily="2" charset="2"/>
              </a:rPr>
              <a:t> </a:t>
            </a:r>
            <a:r>
              <a:rPr lang="en-US" dirty="0" err="1">
                <a:sym typeface="Wingdings" panose="05000000000000000000" pitchFamily="2" charset="2"/>
              </a:rPr>
              <a:t>Januar</a:t>
            </a:r>
            <a:r>
              <a:rPr lang="en-US" dirty="0">
                <a:sym typeface="Wingdings" panose="05000000000000000000" pitchFamily="2" charset="2"/>
              </a:rPr>
              <a:t>)</a:t>
            </a:r>
          </a:p>
          <a:p>
            <a:r>
              <a:rPr lang="en-US" dirty="0"/>
              <a:t>Microsoft Teams: Chat density</a:t>
            </a:r>
          </a:p>
          <a:p>
            <a:r>
              <a:rPr lang="en-US" dirty="0"/>
              <a:t>Mute Notifications During Meetings</a:t>
            </a:r>
          </a:p>
          <a:p>
            <a:r>
              <a:rPr lang="en-US" dirty="0"/>
              <a:t>Microsoft Forms new App "Polls" in Teams</a:t>
            </a:r>
          </a:p>
          <a:p>
            <a:r>
              <a:rPr lang="en-US" dirty="0"/>
              <a:t>Pin a chat message</a:t>
            </a:r>
          </a:p>
          <a:p>
            <a:r>
              <a:rPr lang="en-US" dirty="0"/>
              <a:t>Walkie Talkie on iOS General Availability</a:t>
            </a:r>
          </a:p>
          <a:p>
            <a:r>
              <a:rPr lang="en-US" dirty="0"/>
              <a:t>Hide your own video in Teams meetings</a:t>
            </a:r>
          </a:p>
          <a:p>
            <a:endParaRPr lang="en-US" dirty="0"/>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4423411"/>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1032519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A307F5-9AEA-40BD-A880-754C7400F523}"/>
              </a:ext>
            </a:extLst>
          </p:cNvPr>
          <p:cNvSpPr>
            <a:spLocks noGrp="1"/>
          </p:cNvSpPr>
          <p:nvPr>
            <p:ph type="title"/>
          </p:nvPr>
        </p:nvSpPr>
        <p:spPr/>
        <p:txBody>
          <a:bodyPr/>
          <a:lstStyle/>
          <a:p>
            <a:r>
              <a:rPr lang="de-DE" dirty="0"/>
              <a:t>Agenda</a:t>
            </a:r>
          </a:p>
        </p:txBody>
      </p:sp>
      <p:graphicFrame>
        <p:nvGraphicFramePr>
          <p:cNvPr id="6" name="Tabelle 6">
            <a:extLst>
              <a:ext uri="{FF2B5EF4-FFF2-40B4-BE49-F238E27FC236}">
                <a16:creationId xmlns:a16="http://schemas.microsoft.com/office/drawing/2014/main" id="{0F955DCC-462D-431D-BBDE-26F10687D590}"/>
              </a:ext>
            </a:extLst>
          </p:cNvPr>
          <p:cNvGraphicFramePr>
            <a:graphicFrameLocks noGrp="1"/>
          </p:cNvGraphicFramePr>
          <p:nvPr>
            <p:extLst>
              <p:ext uri="{D42A27DB-BD31-4B8C-83A1-F6EECF244321}">
                <p14:modId xmlns:p14="http://schemas.microsoft.com/office/powerpoint/2010/main" val="2202404942"/>
              </p:ext>
            </p:extLst>
          </p:nvPr>
        </p:nvGraphicFramePr>
        <p:xfrm>
          <a:off x="838199" y="1586441"/>
          <a:ext cx="10515600" cy="3291840"/>
        </p:xfrm>
        <a:graphic>
          <a:graphicData uri="http://schemas.openxmlformats.org/drawingml/2006/table">
            <a:tbl>
              <a:tblPr firstRow="1" bandRow="1">
                <a:tableStyleId>{22838BEF-8BB2-4498-84A7-C5851F593DF1}</a:tableStyleId>
              </a:tblPr>
              <a:tblGrid>
                <a:gridCol w="1876426">
                  <a:extLst>
                    <a:ext uri="{9D8B030D-6E8A-4147-A177-3AD203B41FA5}">
                      <a16:colId xmlns:a16="http://schemas.microsoft.com/office/drawing/2014/main" val="990303985"/>
                    </a:ext>
                  </a:extLst>
                </a:gridCol>
                <a:gridCol w="8639174">
                  <a:extLst>
                    <a:ext uri="{9D8B030D-6E8A-4147-A177-3AD203B41FA5}">
                      <a16:colId xmlns:a16="http://schemas.microsoft.com/office/drawing/2014/main" val="1337404191"/>
                    </a:ext>
                  </a:extLst>
                </a:gridCol>
              </a:tblGrid>
              <a:tr h="370840">
                <a:tc>
                  <a:txBody>
                    <a:bodyPr/>
                    <a:lstStyle/>
                    <a:p>
                      <a:r>
                        <a:rPr lang="de-DE" sz="2400" dirty="0"/>
                        <a:t>18:00 - 18:15</a:t>
                      </a:r>
                    </a:p>
                  </a:txBody>
                  <a:tcPr/>
                </a:tc>
                <a:tc>
                  <a:txBody>
                    <a:bodyPr/>
                    <a:lstStyle/>
                    <a:p>
                      <a:r>
                        <a:rPr lang="de-DE" sz="2400" dirty="0"/>
                        <a:t>Landing Zone</a:t>
                      </a:r>
                    </a:p>
                  </a:txBody>
                  <a:tcPr/>
                </a:tc>
                <a:extLst>
                  <a:ext uri="{0D108BD9-81ED-4DB2-BD59-A6C34878D82A}">
                    <a16:rowId xmlns:a16="http://schemas.microsoft.com/office/drawing/2014/main" val="3172437946"/>
                  </a:ext>
                </a:extLst>
              </a:tr>
              <a:tr h="370840">
                <a:tc>
                  <a:txBody>
                    <a:bodyPr/>
                    <a:lstStyle/>
                    <a:p>
                      <a:r>
                        <a:rPr lang="de-DE" sz="2400" dirty="0"/>
                        <a:t>18:15 - 19:15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2400" b="1" dirty="0"/>
                        <a:t>Talk 1 – </a:t>
                      </a:r>
                      <a:r>
                        <a:rPr lang="en-US" sz="2400" b="1" dirty="0"/>
                        <a:t> OneNote and Microsoft Teams, Smarter Notetaking Together</a:t>
                      </a:r>
                      <a:br>
                        <a:rPr lang="en-US" sz="2400" b="1" dirty="0"/>
                      </a:br>
                      <a:r>
                        <a:rPr lang="de-DE" sz="2400" dirty="0"/>
                        <a:t>Heather Severino (@HeatherSeverino)</a:t>
                      </a:r>
                    </a:p>
                  </a:txBody>
                  <a:tcPr/>
                </a:tc>
                <a:extLst>
                  <a:ext uri="{0D108BD9-81ED-4DB2-BD59-A6C34878D82A}">
                    <a16:rowId xmlns:a16="http://schemas.microsoft.com/office/drawing/2014/main" val="4055201544"/>
                  </a:ext>
                </a:extLst>
              </a:tr>
              <a:tr h="370840">
                <a:tc>
                  <a:txBody>
                    <a:bodyPr/>
                    <a:lstStyle/>
                    <a:p>
                      <a:r>
                        <a:rPr lang="de-DE" sz="2400" dirty="0"/>
                        <a:t>19:15 - 19:45</a:t>
                      </a:r>
                    </a:p>
                  </a:txBody>
                  <a:tcPr/>
                </a:tc>
                <a:tc>
                  <a:txBody>
                    <a:bodyPr/>
                    <a:lstStyle/>
                    <a:p>
                      <a:r>
                        <a:rPr lang="de-DE" sz="2400" b="1" i="1" dirty="0"/>
                        <a:t>Microsoft Teams Neuigkeiten</a:t>
                      </a:r>
                      <a:br>
                        <a:rPr lang="de-DE" sz="2400" b="1" i="1" dirty="0"/>
                      </a:br>
                      <a:r>
                        <a:rPr lang="de-DE" sz="2400" dirty="0"/>
                        <a:t>Thomas Stensitzki (@stensitzki)</a:t>
                      </a:r>
                    </a:p>
                  </a:txBody>
                  <a:tcPr/>
                </a:tc>
                <a:extLst>
                  <a:ext uri="{0D108BD9-81ED-4DB2-BD59-A6C34878D82A}">
                    <a16:rowId xmlns:a16="http://schemas.microsoft.com/office/drawing/2014/main" val="3536441427"/>
                  </a:ext>
                </a:extLst>
              </a:tr>
              <a:tr h="370840">
                <a:tc>
                  <a:txBody>
                    <a:bodyPr/>
                    <a:lstStyle/>
                    <a:p>
                      <a:r>
                        <a:rPr lang="de-DE" sz="2400" dirty="0"/>
                        <a:t>19:45 - ? </a:t>
                      </a:r>
                    </a:p>
                  </a:txBody>
                  <a:tcPr/>
                </a:tc>
                <a:tc>
                  <a:txBody>
                    <a:bodyPr/>
                    <a:lstStyle/>
                    <a:p>
                      <a:r>
                        <a:rPr lang="de-DE" sz="2400" dirty="0"/>
                        <a:t>Fragen und Antworten rund um Microsoft Teams</a:t>
                      </a:r>
                      <a:br>
                        <a:rPr lang="de-DE" sz="2400" dirty="0"/>
                      </a:br>
                      <a:r>
                        <a:rPr lang="de-DE" sz="2400" dirty="0"/>
                        <a:t>Organisatorisches</a:t>
                      </a:r>
                    </a:p>
                  </a:txBody>
                  <a:tcPr/>
                </a:tc>
                <a:extLst>
                  <a:ext uri="{0D108BD9-81ED-4DB2-BD59-A6C34878D82A}">
                    <a16:rowId xmlns:a16="http://schemas.microsoft.com/office/drawing/2014/main" val="529724932"/>
                  </a:ext>
                </a:extLst>
              </a:tr>
            </a:tbl>
          </a:graphicData>
        </a:graphic>
      </p:graphicFrame>
      <p:sp>
        <p:nvSpPr>
          <p:cNvPr id="5" name="Textfeld 4">
            <a:extLst>
              <a:ext uri="{FF2B5EF4-FFF2-40B4-BE49-F238E27FC236}">
                <a16:creationId xmlns:a16="http://schemas.microsoft.com/office/drawing/2014/main" id="{EE6719E1-4DB6-4D58-BA77-937CF975247C}"/>
              </a:ext>
            </a:extLst>
          </p:cNvPr>
          <p:cNvSpPr txBox="1"/>
          <p:nvPr/>
        </p:nvSpPr>
        <p:spPr>
          <a:xfrm>
            <a:off x="1714498" y="5921268"/>
            <a:ext cx="9639301" cy="584775"/>
          </a:xfrm>
          <a:prstGeom prst="rect">
            <a:avLst/>
          </a:prstGeom>
          <a:noFill/>
        </p:spPr>
        <p:txBody>
          <a:bodyPr wrap="square" rtlCol="0">
            <a:spAutoFit/>
          </a:bodyPr>
          <a:lstStyle/>
          <a:p>
            <a:r>
              <a:rPr lang="de-DE" sz="1600" i="1" dirty="0"/>
              <a:t>Dieses Meeting wird aufgezeichnet und online bereitgestellt.</a:t>
            </a:r>
            <a:br>
              <a:rPr lang="de-DE" sz="1600" i="1" dirty="0"/>
            </a:br>
            <a:r>
              <a:rPr lang="de-DE" sz="1600" i="1" dirty="0"/>
              <a:t>This </a:t>
            </a:r>
            <a:r>
              <a:rPr lang="de-DE" sz="1600" i="1" dirty="0" err="1"/>
              <a:t>meeting</a:t>
            </a:r>
            <a:r>
              <a:rPr lang="de-DE" sz="1600" i="1" dirty="0"/>
              <a:t> will be </a:t>
            </a:r>
            <a:r>
              <a:rPr lang="de-DE" sz="1600" i="1" dirty="0" err="1"/>
              <a:t>recorded</a:t>
            </a:r>
            <a:r>
              <a:rPr lang="de-DE" sz="1600" i="1" dirty="0"/>
              <a:t> and </a:t>
            </a:r>
            <a:r>
              <a:rPr lang="de-DE" sz="1600" i="1" dirty="0" err="1"/>
              <a:t>made</a:t>
            </a:r>
            <a:r>
              <a:rPr lang="de-DE" sz="1600" i="1" dirty="0"/>
              <a:t> </a:t>
            </a:r>
            <a:r>
              <a:rPr lang="de-DE" sz="1600" i="1" dirty="0" err="1"/>
              <a:t>available</a:t>
            </a:r>
            <a:r>
              <a:rPr lang="de-DE" sz="1600" i="1" dirty="0"/>
              <a:t> online.</a:t>
            </a:r>
          </a:p>
        </p:txBody>
      </p:sp>
      <p:grpSp>
        <p:nvGrpSpPr>
          <p:cNvPr id="7" name="Grafik 3" descr="Webcam">
            <a:extLst>
              <a:ext uri="{FF2B5EF4-FFF2-40B4-BE49-F238E27FC236}">
                <a16:creationId xmlns:a16="http://schemas.microsoft.com/office/drawing/2014/main" id="{5208F678-5B34-4CB8-9EB9-59A6E4079C9F}"/>
              </a:ext>
            </a:extLst>
          </p:cNvPr>
          <p:cNvGrpSpPr/>
          <p:nvPr/>
        </p:nvGrpSpPr>
        <p:grpSpPr>
          <a:xfrm>
            <a:off x="838198" y="5792681"/>
            <a:ext cx="914400" cy="914400"/>
            <a:chOff x="838198" y="5792681"/>
            <a:chExt cx="914400" cy="914400"/>
          </a:xfrm>
        </p:grpSpPr>
        <p:sp>
          <p:nvSpPr>
            <p:cNvPr id="8" name="Freihandform: Form 7">
              <a:extLst>
                <a:ext uri="{FF2B5EF4-FFF2-40B4-BE49-F238E27FC236}">
                  <a16:creationId xmlns:a16="http://schemas.microsoft.com/office/drawing/2014/main" id="{D1326C8E-7355-49F1-8E55-C858E51F0032}"/>
                </a:ext>
              </a:extLst>
            </p:cNvPr>
            <p:cNvSpPr/>
            <p:nvPr/>
          </p:nvSpPr>
          <p:spPr>
            <a:xfrm>
              <a:off x="1028698" y="5926031"/>
              <a:ext cx="533400" cy="647700"/>
            </a:xfrm>
            <a:custGeom>
              <a:avLst/>
              <a:gdLst>
                <a:gd name="connsiteX0" fmla="*/ 114300 w 533400"/>
                <a:gd name="connsiteY0" fmla="*/ 266700 h 647700"/>
                <a:gd name="connsiteX1" fmla="*/ 266700 w 533400"/>
                <a:gd name="connsiteY1" fmla="*/ 114300 h 647700"/>
                <a:gd name="connsiteX2" fmla="*/ 419100 w 533400"/>
                <a:gd name="connsiteY2" fmla="*/ 266700 h 647700"/>
                <a:gd name="connsiteX3" fmla="*/ 266700 w 533400"/>
                <a:gd name="connsiteY3" fmla="*/ 419100 h 647700"/>
                <a:gd name="connsiteX4" fmla="*/ 114300 w 533400"/>
                <a:gd name="connsiteY4" fmla="*/ 266700 h 647700"/>
                <a:gd name="connsiteX5" fmla="*/ 266700 w 533400"/>
                <a:gd name="connsiteY5" fmla="*/ 38100 h 647700"/>
                <a:gd name="connsiteX6" fmla="*/ 285750 w 533400"/>
                <a:gd name="connsiteY6" fmla="*/ 57150 h 647700"/>
                <a:gd name="connsiteX7" fmla="*/ 266700 w 533400"/>
                <a:gd name="connsiteY7" fmla="*/ 76200 h 647700"/>
                <a:gd name="connsiteX8" fmla="*/ 247650 w 533400"/>
                <a:gd name="connsiteY8" fmla="*/ 57150 h 647700"/>
                <a:gd name="connsiteX9" fmla="*/ 266700 w 533400"/>
                <a:gd name="connsiteY9" fmla="*/ 38100 h 647700"/>
                <a:gd name="connsiteX10" fmla="*/ 461963 w 533400"/>
                <a:gd name="connsiteY10" fmla="*/ 586740 h 647700"/>
                <a:gd name="connsiteX11" fmla="*/ 342900 w 533400"/>
                <a:gd name="connsiteY11" fmla="*/ 571500 h 647700"/>
                <a:gd name="connsiteX12" fmla="*/ 342900 w 533400"/>
                <a:gd name="connsiteY12" fmla="*/ 521970 h 647700"/>
                <a:gd name="connsiteX13" fmla="*/ 533400 w 533400"/>
                <a:gd name="connsiteY13" fmla="*/ 266700 h 647700"/>
                <a:gd name="connsiteX14" fmla="*/ 266700 w 533400"/>
                <a:gd name="connsiteY14" fmla="*/ 0 h 647700"/>
                <a:gd name="connsiteX15" fmla="*/ 0 w 533400"/>
                <a:gd name="connsiteY15" fmla="*/ 266700 h 647700"/>
                <a:gd name="connsiteX16" fmla="*/ 190500 w 533400"/>
                <a:gd name="connsiteY16" fmla="*/ 521970 h 647700"/>
                <a:gd name="connsiteX17" fmla="*/ 190500 w 533400"/>
                <a:gd name="connsiteY17" fmla="*/ 571500 h 647700"/>
                <a:gd name="connsiteX18" fmla="*/ 71438 w 533400"/>
                <a:gd name="connsiteY18" fmla="*/ 586740 h 647700"/>
                <a:gd name="connsiteX19" fmla="*/ 38100 w 533400"/>
                <a:gd name="connsiteY19" fmla="*/ 624840 h 647700"/>
                <a:gd name="connsiteX20" fmla="*/ 38100 w 533400"/>
                <a:gd name="connsiteY20" fmla="*/ 647700 h 647700"/>
                <a:gd name="connsiteX21" fmla="*/ 495300 w 533400"/>
                <a:gd name="connsiteY21" fmla="*/ 647700 h 647700"/>
                <a:gd name="connsiteX22" fmla="*/ 495300 w 533400"/>
                <a:gd name="connsiteY22" fmla="*/ 623888 h 647700"/>
                <a:gd name="connsiteX23" fmla="*/ 461963 w 533400"/>
                <a:gd name="connsiteY23" fmla="*/ 58674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3400" h="647700">
                  <a:moveTo>
                    <a:pt x="114300" y="266700"/>
                  </a:moveTo>
                  <a:cubicBezTo>
                    <a:pt x="114300" y="182880"/>
                    <a:pt x="182880" y="114300"/>
                    <a:pt x="266700" y="114300"/>
                  </a:cubicBezTo>
                  <a:cubicBezTo>
                    <a:pt x="350520" y="114300"/>
                    <a:pt x="419100" y="182880"/>
                    <a:pt x="419100" y="266700"/>
                  </a:cubicBezTo>
                  <a:cubicBezTo>
                    <a:pt x="419100" y="350520"/>
                    <a:pt x="350520" y="419100"/>
                    <a:pt x="266700" y="419100"/>
                  </a:cubicBezTo>
                  <a:cubicBezTo>
                    <a:pt x="182880" y="419100"/>
                    <a:pt x="114300" y="350520"/>
                    <a:pt x="114300" y="266700"/>
                  </a:cubicBezTo>
                  <a:close/>
                  <a:moveTo>
                    <a:pt x="266700" y="38100"/>
                  </a:moveTo>
                  <a:cubicBezTo>
                    <a:pt x="277178" y="38100"/>
                    <a:pt x="285750" y="46672"/>
                    <a:pt x="285750" y="57150"/>
                  </a:cubicBezTo>
                  <a:cubicBezTo>
                    <a:pt x="285750" y="67628"/>
                    <a:pt x="277178" y="76200"/>
                    <a:pt x="266700" y="76200"/>
                  </a:cubicBezTo>
                  <a:cubicBezTo>
                    <a:pt x="256223" y="76200"/>
                    <a:pt x="247650" y="67628"/>
                    <a:pt x="247650" y="57150"/>
                  </a:cubicBezTo>
                  <a:cubicBezTo>
                    <a:pt x="247650" y="46672"/>
                    <a:pt x="256223" y="38100"/>
                    <a:pt x="266700" y="38100"/>
                  </a:cubicBezTo>
                  <a:close/>
                  <a:moveTo>
                    <a:pt x="461963" y="586740"/>
                  </a:moveTo>
                  <a:lnTo>
                    <a:pt x="342900" y="571500"/>
                  </a:lnTo>
                  <a:lnTo>
                    <a:pt x="342900" y="521970"/>
                  </a:lnTo>
                  <a:cubicBezTo>
                    <a:pt x="453390" y="489585"/>
                    <a:pt x="533400" y="387668"/>
                    <a:pt x="533400" y="266700"/>
                  </a:cubicBezTo>
                  <a:cubicBezTo>
                    <a:pt x="533400" y="119063"/>
                    <a:pt x="414338" y="0"/>
                    <a:pt x="266700" y="0"/>
                  </a:cubicBezTo>
                  <a:cubicBezTo>
                    <a:pt x="119063" y="0"/>
                    <a:pt x="0" y="119063"/>
                    <a:pt x="0" y="266700"/>
                  </a:cubicBezTo>
                  <a:cubicBezTo>
                    <a:pt x="0" y="387668"/>
                    <a:pt x="80010" y="489585"/>
                    <a:pt x="190500" y="521970"/>
                  </a:cubicBezTo>
                  <a:lnTo>
                    <a:pt x="190500" y="571500"/>
                  </a:lnTo>
                  <a:lnTo>
                    <a:pt x="71438" y="586740"/>
                  </a:lnTo>
                  <a:cubicBezTo>
                    <a:pt x="52388" y="589598"/>
                    <a:pt x="38100" y="605790"/>
                    <a:pt x="38100" y="624840"/>
                  </a:cubicBezTo>
                  <a:lnTo>
                    <a:pt x="38100" y="647700"/>
                  </a:lnTo>
                  <a:lnTo>
                    <a:pt x="495300" y="647700"/>
                  </a:lnTo>
                  <a:lnTo>
                    <a:pt x="495300" y="623888"/>
                  </a:lnTo>
                  <a:cubicBezTo>
                    <a:pt x="495300" y="604838"/>
                    <a:pt x="481013" y="588645"/>
                    <a:pt x="461963" y="586740"/>
                  </a:cubicBezTo>
                  <a:close/>
                </a:path>
              </a:pathLst>
            </a:custGeom>
            <a:solidFill>
              <a:srgbClr val="000000"/>
            </a:solidFill>
            <a:ln w="9525" cap="flat">
              <a:noFill/>
              <a:prstDash val="solid"/>
              <a:miter/>
            </a:ln>
          </p:spPr>
          <p:txBody>
            <a:bodyPr rtlCol="0" anchor="ctr"/>
            <a:lstStyle/>
            <a:p>
              <a:endParaRPr lang="de-DE"/>
            </a:p>
          </p:txBody>
        </p:sp>
        <p:sp>
          <p:nvSpPr>
            <p:cNvPr id="9" name="Freihandform: Form 8">
              <a:extLst>
                <a:ext uri="{FF2B5EF4-FFF2-40B4-BE49-F238E27FC236}">
                  <a16:creationId xmlns:a16="http://schemas.microsoft.com/office/drawing/2014/main" id="{31230280-6974-4185-8DD1-18BF02C3192B}"/>
                </a:ext>
              </a:extLst>
            </p:cNvPr>
            <p:cNvSpPr/>
            <p:nvPr/>
          </p:nvSpPr>
          <p:spPr>
            <a:xfrm>
              <a:off x="1181098" y="6078431"/>
              <a:ext cx="228600" cy="228600"/>
            </a:xfrm>
            <a:custGeom>
              <a:avLst/>
              <a:gdLst>
                <a:gd name="connsiteX0" fmla="*/ 114300 w 228600"/>
                <a:gd name="connsiteY0" fmla="*/ 171450 h 228600"/>
                <a:gd name="connsiteX1" fmla="*/ 57150 w 228600"/>
                <a:gd name="connsiteY1" fmla="*/ 114300 h 228600"/>
                <a:gd name="connsiteX2" fmla="*/ 114300 w 228600"/>
                <a:gd name="connsiteY2" fmla="*/ 57150 h 228600"/>
                <a:gd name="connsiteX3" fmla="*/ 171450 w 228600"/>
                <a:gd name="connsiteY3" fmla="*/ 114300 h 228600"/>
                <a:gd name="connsiteX4" fmla="*/ 114300 w 228600"/>
                <a:gd name="connsiteY4" fmla="*/ 171450 h 228600"/>
                <a:gd name="connsiteX5" fmla="*/ 114300 w 228600"/>
                <a:gd name="connsiteY5" fmla="*/ 0 h 228600"/>
                <a:gd name="connsiteX6" fmla="*/ 0 w 228600"/>
                <a:gd name="connsiteY6" fmla="*/ 114300 h 228600"/>
                <a:gd name="connsiteX7" fmla="*/ 114300 w 228600"/>
                <a:gd name="connsiteY7" fmla="*/ 228600 h 228600"/>
                <a:gd name="connsiteX8" fmla="*/ 228600 w 228600"/>
                <a:gd name="connsiteY8" fmla="*/ 114300 h 228600"/>
                <a:gd name="connsiteX9" fmla="*/ 114300 w 228600"/>
                <a:gd name="connsiteY9" fmla="*/ 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600" h="228600">
                  <a:moveTo>
                    <a:pt x="114300" y="171450"/>
                  </a:moveTo>
                  <a:cubicBezTo>
                    <a:pt x="82868" y="171450"/>
                    <a:pt x="57150" y="145733"/>
                    <a:pt x="57150" y="114300"/>
                  </a:cubicBezTo>
                  <a:cubicBezTo>
                    <a:pt x="57150" y="82868"/>
                    <a:pt x="82868" y="57150"/>
                    <a:pt x="114300" y="57150"/>
                  </a:cubicBezTo>
                  <a:cubicBezTo>
                    <a:pt x="145733" y="57150"/>
                    <a:pt x="171450" y="82868"/>
                    <a:pt x="171450" y="114300"/>
                  </a:cubicBezTo>
                  <a:cubicBezTo>
                    <a:pt x="171450" y="145733"/>
                    <a:pt x="145733" y="171450"/>
                    <a:pt x="114300" y="171450"/>
                  </a:cubicBezTo>
                  <a:close/>
                  <a:moveTo>
                    <a:pt x="114300" y="0"/>
                  </a:moveTo>
                  <a:cubicBezTo>
                    <a:pt x="51435" y="0"/>
                    <a:pt x="0" y="51435"/>
                    <a:pt x="0" y="114300"/>
                  </a:cubicBezTo>
                  <a:cubicBezTo>
                    <a:pt x="0" y="177165"/>
                    <a:pt x="51435" y="228600"/>
                    <a:pt x="114300" y="228600"/>
                  </a:cubicBezTo>
                  <a:cubicBezTo>
                    <a:pt x="177165" y="228600"/>
                    <a:pt x="228600" y="177165"/>
                    <a:pt x="228600" y="114300"/>
                  </a:cubicBezTo>
                  <a:cubicBezTo>
                    <a:pt x="228600" y="51435"/>
                    <a:pt x="177165" y="0"/>
                    <a:pt x="114300" y="0"/>
                  </a:cubicBezTo>
                  <a:close/>
                </a:path>
              </a:pathLst>
            </a:custGeom>
            <a:solidFill>
              <a:srgbClr val="000000"/>
            </a:solidFill>
            <a:ln w="9525" cap="flat">
              <a:noFill/>
              <a:prstDash val="solid"/>
              <a:miter/>
            </a:ln>
          </p:spPr>
          <p:txBody>
            <a:bodyPr rtlCol="0" anchor="ctr"/>
            <a:lstStyle/>
            <a:p>
              <a:endParaRPr lang="de-DE" dirty="0"/>
            </a:p>
          </p:txBody>
        </p:sp>
      </p:grpSp>
      <p:grpSp>
        <p:nvGrpSpPr>
          <p:cNvPr id="10" name="Grafik 3" descr="Webcam">
            <a:extLst>
              <a:ext uri="{FF2B5EF4-FFF2-40B4-BE49-F238E27FC236}">
                <a16:creationId xmlns:a16="http://schemas.microsoft.com/office/drawing/2014/main" id="{D2AA4FDE-6B43-48F3-A5F5-5B79619A7E68}"/>
              </a:ext>
            </a:extLst>
          </p:cNvPr>
          <p:cNvGrpSpPr/>
          <p:nvPr/>
        </p:nvGrpSpPr>
        <p:grpSpPr>
          <a:xfrm>
            <a:off x="10878012" y="3568274"/>
            <a:ext cx="495300" cy="475408"/>
            <a:chOff x="838198" y="5792681"/>
            <a:chExt cx="914400" cy="914400"/>
          </a:xfrm>
        </p:grpSpPr>
        <p:sp>
          <p:nvSpPr>
            <p:cNvPr id="11" name="Freihandform: Form 10">
              <a:extLst>
                <a:ext uri="{FF2B5EF4-FFF2-40B4-BE49-F238E27FC236}">
                  <a16:creationId xmlns:a16="http://schemas.microsoft.com/office/drawing/2014/main" id="{E79462DF-B80C-4577-A7E2-5A5070DE1A39}"/>
                </a:ext>
              </a:extLst>
            </p:cNvPr>
            <p:cNvSpPr/>
            <p:nvPr/>
          </p:nvSpPr>
          <p:spPr>
            <a:xfrm>
              <a:off x="1028698" y="5926031"/>
              <a:ext cx="533400" cy="647700"/>
            </a:xfrm>
            <a:custGeom>
              <a:avLst/>
              <a:gdLst>
                <a:gd name="connsiteX0" fmla="*/ 114300 w 533400"/>
                <a:gd name="connsiteY0" fmla="*/ 266700 h 647700"/>
                <a:gd name="connsiteX1" fmla="*/ 266700 w 533400"/>
                <a:gd name="connsiteY1" fmla="*/ 114300 h 647700"/>
                <a:gd name="connsiteX2" fmla="*/ 419100 w 533400"/>
                <a:gd name="connsiteY2" fmla="*/ 266700 h 647700"/>
                <a:gd name="connsiteX3" fmla="*/ 266700 w 533400"/>
                <a:gd name="connsiteY3" fmla="*/ 419100 h 647700"/>
                <a:gd name="connsiteX4" fmla="*/ 114300 w 533400"/>
                <a:gd name="connsiteY4" fmla="*/ 266700 h 647700"/>
                <a:gd name="connsiteX5" fmla="*/ 266700 w 533400"/>
                <a:gd name="connsiteY5" fmla="*/ 38100 h 647700"/>
                <a:gd name="connsiteX6" fmla="*/ 285750 w 533400"/>
                <a:gd name="connsiteY6" fmla="*/ 57150 h 647700"/>
                <a:gd name="connsiteX7" fmla="*/ 266700 w 533400"/>
                <a:gd name="connsiteY7" fmla="*/ 76200 h 647700"/>
                <a:gd name="connsiteX8" fmla="*/ 247650 w 533400"/>
                <a:gd name="connsiteY8" fmla="*/ 57150 h 647700"/>
                <a:gd name="connsiteX9" fmla="*/ 266700 w 533400"/>
                <a:gd name="connsiteY9" fmla="*/ 38100 h 647700"/>
                <a:gd name="connsiteX10" fmla="*/ 461963 w 533400"/>
                <a:gd name="connsiteY10" fmla="*/ 586740 h 647700"/>
                <a:gd name="connsiteX11" fmla="*/ 342900 w 533400"/>
                <a:gd name="connsiteY11" fmla="*/ 571500 h 647700"/>
                <a:gd name="connsiteX12" fmla="*/ 342900 w 533400"/>
                <a:gd name="connsiteY12" fmla="*/ 521970 h 647700"/>
                <a:gd name="connsiteX13" fmla="*/ 533400 w 533400"/>
                <a:gd name="connsiteY13" fmla="*/ 266700 h 647700"/>
                <a:gd name="connsiteX14" fmla="*/ 266700 w 533400"/>
                <a:gd name="connsiteY14" fmla="*/ 0 h 647700"/>
                <a:gd name="connsiteX15" fmla="*/ 0 w 533400"/>
                <a:gd name="connsiteY15" fmla="*/ 266700 h 647700"/>
                <a:gd name="connsiteX16" fmla="*/ 190500 w 533400"/>
                <a:gd name="connsiteY16" fmla="*/ 521970 h 647700"/>
                <a:gd name="connsiteX17" fmla="*/ 190500 w 533400"/>
                <a:gd name="connsiteY17" fmla="*/ 571500 h 647700"/>
                <a:gd name="connsiteX18" fmla="*/ 71438 w 533400"/>
                <a:gd name="connsiteY18" fmla="*/ 586740 h 647700"/>
                <a:gd name="connsiteX19" fmla="*/ 38100 w 533400"/>
                <a:gd name="connsiteY19" fmla="*/ 624840 h 647700"/>
                <a:gd name="connsiteX20" fmla="*/ 38100 w 533400"/>
                <a:gd name="connsiteY20" fmla="*/ 647700 h 647700"/>
                <a:gd name="connsiteX21" fmla="*/ 495300 w 533400"/>
                <a:gd name="connsiteY21" fmla="*/ 647700 h 647700"/>
                <a:gd name="connsiteX22" fmla="*/ 495300 w 533400"/>
                <a:gd name="connsiteY22" fmla="*/ 623888 h 647700"/>
                <a:gd name="connsiteX23" fmla="*/ 461963 w 533400"/>
                <a:gd name="connsiteY23" fmla="*/ 58674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3400" h="647700">
                  <a:moveTo>
                    <a:pt x="114300" y="266700"/>
                  </a:moveTo>
                  <a:cubicBezTo>
                    <a:pt x="114300" y="182880"/>
                    <a:pt x="182880" y="114300"/>
                    <a:pt x="266700" y="114300"/>
                  </a:cubicBezTo>
                  <a:cubicBezTo>
                    <a:pt x="350520" y="114300"/>
                    <a:pt x="419100" y="182880"/>
                    <a:pt x="419100" y="266700"/>
                  </a:cubicBezTo>
                  <a:cubicBezTo>
                    <a:pt x="419100" y="350520"/>
                    <a:pt x="350520" y="419100"/>
                    <a:pt x="266700" y="419100"/>
                  </a:cubicBezTo>
                  <a:cubicBezTo>
                    <a:pt x="182880" y="419100"/>
                    <a:pt x="114300" y="350520"/>
                    <a:pt x="114300" y="266700"/>
                  </a:cubicBezTo>
                  <a:close/>
                  <a:moveTo>
                    <a:pt x="266700" y="38100"/>
                  </a:moveTo>
                  <a:cubicBezTo>
                    <a:pt x="277178" y="38100"/>
                    <a:pt x="285750" y="46672"/>
                    <a:pt x="285750" y="57150"/>
                  </a:cubicBezTo>
                  <a:cubicBezTo>
                    <a:pt x="285750" y="67628"/>
                    <a:pt x="277178" y="76200"/>
                    <a:pt x="266700" y="76200"/>
                  </a:cubicBezTo>
                  <a:cubicBezTo>
                    <a:pt x="256223" y="76200"/>
                    <a:pt x="247650" y="67628"/>
                    <a:pt x="247650" y="57150"/>
                  </a:cubicBezTo>
                  <a:cubicBezTo>
                    <a:pt x="247650" y="46672"/>
                    <a:pt x="256223" y="38100"/>
                    <a:pt x="266700" y="38100"/>
                  </a:cubicBezTo>
                  <a:close/>
                  <a:moveTo>
                    <a:pt x="461963" y="586740"/>
                  </a:moveTo>
                  <a:lnTo>
                    <a:pt x="342900" y="571500"/>
                  </a:lnTo>
                  <a:lnTo>
                    <a:pt x="342900" y="521970"/>
                  </a:lnTo>
                  <a:cubicBezTo>
                    <a:pt x="453390" y="489585"/>
                    <a:pt x="533400" y="387668"/>
                    <a:pt x="533400" y="266700"/>
                  </a:cubicBezTo>
                  <a:cubicBezTo>
                    <a:pt x="533400" y="119063"/>
                    <a:pt x="414338" y="0"/>
                    <a:pt x="266700" y="0"/>
                  </a:cubicBezTo>
                  <a:cubicBezTo>
                    <a:pt x="119063" y="0"/>
                    <a:pt x="0" y="119063"/>
                    <a:pt x="0" y="266700"/>
                  </a:cubicBezTo>
                  <a:cubicBezTo>
                    <a:pt x="0" y="387668"/>
                    <a:pt x="80010" y="489585"/>
                    <a:pt x="190500" y="521970"/>
                  </a:cubicBezTo>
                  <a:lnTo>
                    <a:pt x="190500" y="571500"/>
                  </a:lnTo>
                  <a:lnTo>
                    <a:pt x="71438" y="586740"/>
                  </a:lnTo>
                  <a:cubicBezTo>
                    <a:pt x="52388" y="589598"/>
                    <a:pt x="38100" y="605790"/>
                    <a:pt x="38100" y="624840"/>
                  </a:cubicBezTo>
                  <a:lnTo>
                    <a:pt x="38100" y="647700"/>
                  </a:lnTo>
                  <a:lnTo>
                    <a:pt x="495300" y="647700"/>
                  </a:lnTo>
                  <a:lnTo>
                    <a:pt x="495300" y="623888"/>
                  </a:lnTo>
                  <a:cubicBezTo>
                    <a:pt x="495300" y="604838"/>
                    <a:pt x="481013" y="588645"/>
                    <a:pt x="461963" y="586740"/>
                  </a:cubicBezTo>
                  <a:close/>
                </a:path>
              </a:pathLst>
            </a:custGeom>
            <a:solidFill>
              <a:srgbClr val="000000"/>
            </a:solidFill>
            <a:ln w="9525" cap="flat">
              <a:noFill/>
              <a:prstDash val="solid"/>
              <a:miter/>
            </a:ln>
          </p:spPr>
          <p:txBody>
            <a:bodyPr rtlCol="0" anchor="ctr"/>
            <a:lstStyle/>
            <a:p>
              <a:endParaRPr lang="de-DE"/>
            </a:p>
          </p:txBody>
        </p:sp>
        <p:sp>
          <p:nvSpPr>
            <p:cNvPr id="12" name="Freihandform: Form 11">
              <a:extLst>
                <a:ext uri="{FF2B5EF4-FFF2-40B4-BE49-F238E27FC236}">
                  <a16:creationId xmlns:a16="http://schemas.microsoft.com/office/drawing/2014/main" id="{2CBD1460-E995-4D48-A0A3-9B7E8FFC6E73}"/>
                </a:ext>
              </a:extLst>
            </p:cNvPr>
            <p:cNvSpPr/>
            <p:nvPr/>
          </p:nvSpPr>
          <p:spPr>
            <a:xfrm>
              <a:off x="1181098" y="6078431"/>
              <a:ext cx="228600" cy="228600"/>
            </a:xfrm>
            <a:custGeom>
              <a:avLst/>
              <a:gdLst>
                <a:gd name="connsiteX0" fmla="*/ 114300 w 228600"/>
                <a:gd name="connsiteY0" fmla="*/ 171450 h 228600"/>
                <a:gd name="connsiteX1" fmla="*/ 57150 w 228600"/>
                <a:gd name="connsiteY1" fmla="*/ 114300 h 228600"/>
                <a:gd name="connsiteX2" fmla="*/ 114300 w 228600"/>
                <a:gd name="connsiteY2" fmla="*/ 57150 h 228600"/>
                <a:gd name="connsiteX3" fmla="*/ 171450 w 228600"/>
                <a:gd name="connsiteY3" fmla="*/ 114300 h 228600"/>
                <a:gd name="connsiteX4" fmla="*/ 114300 w 228600"/>
                <a:gd name="connsiteY4" fmla="*/ 171450 h 228600"/>
                <a:gd name="connsiteX5" fmla="*/ 114300 w 228600"/>
                <a:gd name="connsiteY5" fmla="*/ 0 h 228600"/>
                <a:gd name="connsiteX6" fmla="*/ 0 w 228600"/>
                <a:gd name="connsiteY6" fmla="*/ 114300 h 228600"/>
                <a:gd name="connsiteX7" fmla="*/ 114300 w 228600"/>
                <a:gd name="connsiteY7" fmla="*/ 228600 h 228600"/>
                <a:gd name="connsiteX8" fmla="*/ 228600 w 228600"/>
                <a:gd name="connsiteY8" fmla="*/ 114300 h 228600"/>
                <a:gd name="connsiteX9" fmla="*/ 114300 w 228600"/>
                <a:gd name="connsiteY9" fmla="*/ 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600" h="228600">
                  <a:moveTo>
                    <a:pt x="114300" y="171450"/>
                  </a:moveTo>
                  <a:cubicBezTo>
                    <a:pt x="82868" y="171450"/>
                    <a:pt x="57150" y="145733"/>
                    <a:pt x="57150" y="114300"/>
                  </a:cubicBezTo>
                  <a:cubicBezTo>
                    <a:pt x="57150" y="82868"/>
                    <a:pt x="82868" y="57150"/>
                    <a:pt x="114300" y="57150"/>
                  </a:cubicBezTo>
                  <a:cubicBezTo>
                    <a:pt x="145733" y="57150"/>
                    <a:pt x="171450" y="82868"/>
                    <a:pt x="171450" y="114300"/>
                  </a:cubicBezTo>
                  <a:cubicBezTo>
                    <a:pt x="171450" y="145733"/>
                    <a:pt x="145733" y="171450"/>
                    <a:pt x="114300" y="171450"/>
                  </a:cubicBezTo>
                  <a:close/>
                  <a:moveTo>
                    <a:pt x="114300" y="0"/>
                  </a:moveTo>
                  <a:cubicBezTo>
                    <a:pt x="51435" y="0"/>
                    <a:pt x="0" y="51435"/>
                    <a:pt x="0" y="114300"/>
                  </a:cubicBezTo>
                  <a:cubicBezTo>
                    <a:pt x="0" y="177165"/>
                    <a:pt x="51435" y="228600"/>
                    <a:pt x="114300" y="228600"/>
                  </a:cubicBezTo>
                  <a:cubicBezTo>
                    <a:pt x="177165" y="228600"/>
                    <a:pt x="228600" y="177165"/>
                    <a:pt x="228600" y="114300"/>
                  </a:cubicBezTo>
                  <a:cubicBezTo>
                    <a:pt x="228600" y="51435"/>
                    <a:pt x="177165" y="0"/>
                    <a:pt x="114300" y="0"/>
                  </a:cubicBezTo>
                  <a:close/>
                </a:path>
              </a:pathLst>
            </a:custGeom>
            <a:solidFill>
              <a:srgbClr val="000000"/>
            </a:solidFill>
            <a:ln w="9525" cap="flat">
              <a:noFill/>
              <a:prstDash val="solid"/>
              <a:miter/>
            </a:ln>
          </p:spPr>
          <p:txBody>
            <a:bodyPr rtlCol="0" anchor="ctr"/>
            <a:lstStyle/>
            <a:p>
              <a:endParaRPr lang="de-DE" dirty="0"/>
            </a:p>
          </p:txBody>
        </p:sp>
      </p:grpSp>
    </p:spTree>
    <p:extLst>
      <p:ext uri="{BB962C8B-B14F-4D97-AF65-F5344CB8AC3E}">
        <p14:creationId xmlns:p14="http://schemas.microsoft.com/office/powerpoint/2010/main" val="28553242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732E4C7-AEAA-441F-9A7C-589775E8D0DB}"/>
              </a:ext>
            </a:extLst>
          </p:cNvPr>
          <p:cNvSpPr>
            <a:spLocks noGrp="1"/>
          </p:cNvSpPr>
          <p:nvPr>
            <p:ph type="title"/>
          </p:nvPr>
        </p:nvSpPr>
        <p:spPr/>
        <p:txBody>
          <a:bodyPr/>
          <a:lstStyle/>
          <a:p>
            <a:r>
              <a:rPr lang="en-US" dirty="0"/>
              <a:t>Walkie Talkie on iOS General Availability</a:t>
            </a:r>
          </a:p>
        </p:txBody>
      </p:sp>
      <p:pic>
        <p:nvPicPr>
          <p:cNvPr id="3074" name="Picture 2" descr="Animated gif">
            <a:extLst>
              <a:ext uri="{FF2B5EF4-FFF2-40B4-BE49-F238E27FC236}">
                <a16:creationId xmlns:a16="http://schemas.microsoft.com/office/drawing/2014/main" id="{CC6BD41E-A67C-4B3F-964F-1E9A4F483B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51680" y="1422627"/>
            <a:ext cx="2513860" cy="5435373"/>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26388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Transcription in 1:1 VOIP Calls (</a:t>
            </a:r>
            <a:r>
              <a:rPr lang="en-US" dirty="0">
                <a:sym typeface="Wingdings" panose="05000000000000000000" pitchFamily="2" charset="2"/>
              </a:rPr>
              <a:t> </a:t>
            </a:r>
            <a:r>
              <a:rPr lang="en-US" dirty="0" err="1">
                <a:sym typeface="Wingdings" panose="05000000000000000000" pitchFamily="2" charset="2"/>
              </a:rPr>
              <a:t>Januar</a:t>
            </a:r>
            <a:r>
              <a:rPr lang="en-US" dirty="0">
                <a:sym typeface="Wingdings" panose="05000000000000000000" pitchFamily="2" charset="2"/>
              </a:rPr>
              <a:t>)</a:t>
            </a:r>
          </a:p>
          <a:p>
            <a:r>
              <a:rPr lang="en-US" dirty="0"/>
              <a:t>Microsoft Teams: Chat density</a:t>
            </a:r>
          </a:p>
          <a:p>
            <a:r>
              <a:rPr lang="en-US" dirty="0"/>
              <a:t>Mute Notifications During Meetings</a:t>
            </a:r>
          </a:p>
          <a:p>
            <a:r>
              <a:rPr lang="en-US" dirty="0"/>
              <a:t>Microsoft Forms new App "Polls" in Teams</a:t>
            </a:r>
          </a:p>
          <a:p>
            <a:r>
              <a:rPr lang="en-US" dirty="0"/>
              <a:t>Pin a chat message</a:t>
            </a:r>
          </a:p>
          <a:p>
            <a:r>
              <a:rPr lang="en-US" dirty="0"/>
              <a:t>Walkie Talkie on iOS General Availability</a:t>
            </a:r>
          </a:p>
          <a:p>
            <a:r>
              <a:rPr lang="en-US" dirty="0"/>
              <a:t>Hide your own video in Teams meetings</a:t>
            </a:r>
          </a:p>
          <a:p>
            <a:endParaRPr lang="en-US" dirty="0"/>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4908489"/>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1679549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A186E7-342C-499B-8453-9DD1AB1CA7F2}"/>
              </a:ext>
            </a:extLst>
          </p:cNvPr>
          <p:cNvSpPr>
            <a:spLocks noGrp="1"/>
          </p:cNvSpPr>
          <p:nvPr>
            <p:ph type="title"/>
          </p:nvPr>
        </p:nvSpPr>
        <p:spPr/>
        <p:txBody>
          <a:bodyPr/>
          <a:lstStyle/>
          <a:p>
            <a:r>
              <a:rPr lang="en-US" dirty="0"/>
              <a:t>Hide your own video in Teams meetings</a:t>
            </a:r>
          </a:p>
        </p:txBody>
      </p:sp>
      <p:pic>
        <p:nvPicPr>
          <p:cNvPr id="4098" name="Picture 2" descr="Hide your video image 1">
            <a:extLst>
              <a:ext uri="{FF2B5EF4-FFF2-40B4-BE49-F238E27FC236}">
                <a16:creationId xmlns:a16="http://schemas.microsoft.com/office/drawing/2014/main" id="{A56F61E1-0F52-421E-822A-077CF6137C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2080" y="1482513"/>
            <a:ext cx="9387840" cy="528066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1261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ide your video image 2">
            <a:extLst>
              <a:ext uri="{FF2B5EF4-FFF2-40B4-BE49-F238E27FC236}">
                <a16:creationId xmlns:a16="http://schemas.microsoft.com/office/drawing/2014/main" id="{02D9EB72-CBDA-4744-ADBB-77E709AAC7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2080" y="1482512"/>
            <a:ext cx="9387838" cy="5280659"/>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AFA186E7-342C-499B-8453-9DD1AB1CA7F2}"/>
              </a:ext>
            </a:extLst>
          </p:cNvPr>
          <p:cNvSpPr>
            <a:spLocks noGrp="1"/>
          </p:cNvSpPr>
          <p:nvPr>
            <p:ph type="title"/>
          </p:nvPr>
        </p:nvSpPr>
        <p:spPr/>
        <p:txBody>
          <a:bodyPr/>
          <a:lstStyle/>
          <a:p>
            <a:r>
              <a:rPr lang="en-US" dirty="0"/>
              <a:t>Hide your own video in Teams meetings</a:t>
            </a:r>
          </a:p>
        </p:txBody>
      </p:sp>
    </p:spTree>
    <p:extLst>
      <p:ext uri="{BB962C8B-B14F-4D97-AF65-F5344CB8AC3E}">
        <p14:creationId xmlns:p14="http://schemas.microsoft.com/office/powerpoint/2010/main" val="37953034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ide your video image 3">
            <a:extLst>
              <a:ext uri="{FF2B5EF4-FFF2-40B4-BE49-F238E27FC236}">
                <a16:creationId xmlns:a16="http://schemas.microsoft.com/office/drawing/2014/main" id="{7DA09ABE-1DAB-4892-98B2-DA9E7FCC89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2080" y="1482512"/>
            <a:ext cx="9387838" cy="5280659"/>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AFA186E7-342C-499B-8453-9DD1AB1CA7F2}"/>
              </a:ext>
            </a:extLst>
          </p:cNvPr>
          <p:cNvSpPr>
            <a:spLocks noGrp="1"/>
          </p:cNvSpPr>
          <p:nvPr>
            <p:ph type="title"/>
          </p:nvPr>
        </p:nvSpPr>
        <p:spPr/>
        <p:txBody>
          <a:bodyPr/>
          <a:lstStyle/>
          <a:p>
            <a:r>
              <a:rPr lang="en-US" dirty="0"/>
              <a:t>Hide your own video in Teams meetings</a:t>
            </a:r>
          </a:p>
        </p:txBody>
      </p:sp>
    </p:spTree>
    <p:extLst>
      <p:ext uri="{BB962C8B-B14F-4D97-AF65-F5344CB8AC3E}">
        <p14:creationId xmlns:p14="http://schemas.microsoft.com/office/powerpoint/2010/main" val="30733203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New Teams Phone Devices Update (February 2022 Edition)</a:t>
            </a:r>
          </a:p>
          <a:p>
            <a:r>
              <a:rPr lang="en-US" dirty="0"/>
              <a:t>Admin notifications for Custom app submissions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New Share to Stage APIs in Teams SDK </a:t>
            </a:r>
            <a:r>
              <a:rPr lang="en-US" sz="1400" dirty="0" err="1">
                <a:hlinkClick r:id="rId4"/>
              </a:rPr>
              <a:t>Weitere</a:t>
            </a:r>
            <a:r>
              <a:rPr lang="en-US" sz="1400" dirty="0">
                <a:hlinkClick r:id="rId4"/>
              </a:rPr>
              <a:t> </a:t>
            </a:r>
            <a:r>
              <a:rPr lang="en-US" sz="1400" dirty="0" err="1">
                <a:hlinkClick r:id="rId4"/>
              </a:rPr>
              <a:t>Informationen</a:t>
            </a:r>
            <a:r>
              <a:rPr lang="en-US" sz="1400" dirty="0"/>
              <a:t> </a:t>
            </a:r>
          </a:p>
          <a:p>
            <a:r>
              <a:rPr lang="en-US" dirty="0"/>
              <a:t>Teams app setup policy group assignment </a:t>
            </a:r>
            <a:r>
              <a:rPr lang="en-US" sz="1400" dirty="0" err="1">
                <a:hlinkClick r:id="rId5"/>
              </a:rPr>
              <a:t>Weitere</a:t>
            </a:r>
            <a:r>
              <a:rPr lang="en-US" sz="1400" dirty="0">
                <a:hlinkClick r:id="rId5"/>
              </a:rPr>
              <a:t> </a:t>
            </a:r>
            <a:r>
              <a:rPr lang="en-US" sz="1400" dirty="0" err="1">
                <a:hlinkClick r:id="rId5"/>
              </a:rPr>
              <a:t>Informationen</a:t>
            </a:r>
            <a:endParaRPr lang="en-US" sz="1400" dirty="0"/>
          </a:p>
          <a:p>
            <a:r>
              <a:rPr lang="en-US" dirty="0"/>
              <a:t>Teams Meeting Recordings Auto-Expiration in OneDrive and SharePoint </a:t>
            </a:r>
            <a:r>
              <a:rPr lang="en-US" sz="1400" dirty="0" err="1">
                <a:hlinkClick r:id="rId6"/>
              </a:rPr>
              <a:t>Weitere</a:t>
            </a:r>
            <a:r>
              <a:rPr lang="en-US" sz="1400" dirty="0">
                <a:hlinkClick r:id="rId6"/>
              </a:rPr>
              <a:t> </a:t>
            </a:r>
            <a:r>
              <a:rPr lang="en-US" sz="1400" dirty="0" err="1">
                <a:hlinkClick r:id="rId6"/>
              </a:rPr>
              <a:t>Informationen</a:t>
            </a:r>
            <a:endParaRPr lang="en-US" sz="1400" dirty="0"/>
          </a:p>
          <a:p>
            <a:r>
              <a:rPr lang="en-US" dirty="0"/>
              <a:t>Records Management–Announcing public preview of adaptive policy scopes for retention and label policies</a:t>
            </a:r>
          </a:p>
          <a:p>
            <a:endParaRPr lang="en-US" dirty="0"/>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1779714"/>
            <a:ext cx="10515600" cy="532038"/>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3797754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C46AD28-746E-4246-884F-4DAE24C62042}"/>
              </a:ext>
            </a:extLst>
          </p:cNvPr>
          <p:cNvSpPr>
            <a:spLocks noGrp="1"/>
          </p:cNvSpPr>
          <p:nvPr>
            <p:ph type="title"/>
          </p:nvPr>
        </p:nvSpPr>
        <p:spPr/>
        <p:txBody>
          <a:bodyPr/>
          <a:lstStyle/>
          <a:p>
            <a:r>
              <a:rPr lang="en-US" dirty="0"/>
              <a:t>New Teams Phone Devices Update</a:t>
            </a:r>
            <a:endParaRPr lang="de-DE" dirty="0"/>
          </a:p>
        </p:txBody>
      </p:sp>
      <p:sp>
        <p:nvSpPr>
          <p:cNvPr id="3" name="Inhaltsplatzhalter 2">
            <a:extLst>
              <a:ext uri="{FF2B5EF4-FFF2-40B4-BE49-F238E27FC236}">
                <a16:creationId xmlns:a16="http://schemas.microsoft.com/office/drawing/2014/main" id="{4B4B1B02-433C-4551-A25C-9193BE90D3D9}"/>
              </a:ext>
            </a:extLst>
          </p:cNvPr>
          <p:cNvSpPr>
            <a:spLocks noGrp="1"/>
          </p:cNvSpPr>
          <p:nvPr>
            <p:ph idx="1"/>
          </p:nvPr>
        </p:nvSpPr>
        <p:spPr/>
        <p:txBody>
          <a:bodyPr/>
          <a:lstStyle/>
          <a:p>
            <a:r>
              <a:rPr lang="en-US" dirty="0"/>
              <a:t>Teams App Version: 1449/1.0.94.2022020202</a:t>
            </a:r>
          </a:p>
          <a:p>
            <a:pPr lvl="1"/>
            <a:r>
              <a:rPr lang="en-US" dirty="0"/>
              <a:t>Teams phones with touch screen will support for instant push to talk communication via our new Walkie-Talkie feature.</a:t>
            </a:r>
          </a:p>
          <a:p>
            <a:pPr lvl="1"/>
            <a:r>
              <a:rPr lang="en-US" dirty="0"/>
              <a:t>Teams phones with touch screen will support an improved user interface for multiple incoming/held calls and parked calls.</a:t>
            </a:r>
          </a:p>
          <a:p>
            <a:pPr lvl="1"/>
            <a:r>
              <a:rPr lang="en-US" dirty="0"/>
              <a:t>Teams conference phones in portrait mode will support an updated user interface, aligned with our meeting solutions.</a:t>
            </a:r>
          </a:p>
          <a:p>
            <a:pPr lvl="1"/>
            <a:r>
              <a:rPr lang="en-US" dirty="0"/>
              <a:t>Bug fixes addressing Teams android devices showing as offline in Teams admin center.</a:t>
            </a:r>
          </a:p>
          <a:p>
            <a:pPr lvl="1"/>
            <a:r>
              <a:rPr lang="en-US" dirty="0"/>
              <a:t>Performance enhancements addressing screen navigation and sidecar issues</a:t>
            </a:r>
          </a:p>
          <a:p>
            <a:pPr lvl="1"/>
            <a:r>
              <a:rPr lang="en-US" dirty="0"/>
              <a:t>Bug fix to address held calls when user replaces handset to cradle.</a:t>
            </a:r>
          </a:p>
          <a:p>
            <a:pPr lvl="1"/>
            <a:r>
              <a:rPr lang="en-US" dirty="0"/>
              <a:t>Known issues with ongoing calls when Walkie-Talkie calls interrupt.</a:t>
            </a:r>
            <a:endParaRPr lang="de-DE" dirty="0"/>
          </a:p>
        </p:txBody>
      </p:sp>
    </p:spTree>
    <p:extLst>
      <p:ext uri="{BB962C8B-B14F-4D97-AF65-F5344CB8AC3E}">
        <p14:creationId xmlns:p14="http://schemas.microsoft.com/office/powerpoint/2010/main" val="41041377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New Teams Phone Devices Update (February 2022 Edition)</a:t>
            </a:r>
          </a:p>
          <a:p>
            <a:r>
              <a:rPr lang="en-US" dirty="0"/>
              <a:t>Admin notifications for Custom app submissions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New Share to Stage APIs in Teams SDK </a:t>
            </a:r>
            <a:r>
              <a:rPr lang="en-US" sz="1400" dirty="0" err="1">
                <a:hlinkClick r:id="rId4"/>
              </a:rPr>
              <a:t>Weitere</a:t>
            </a:r>
            <a:r>
              <a:rPr lang="en-US" sz="1400" dirty="0">
                <a:hlinkClick r:id="rId4"/>
              </a:rPr>
              <a:t> </a:t>
            </a:r>
            <a:r>
              <a:rPr lang="en-US" sz="1400" dirty="0" err="1">
                <a:hlinkClick r:id="rId4"/>
              </a:rPr>
              <a:t>Informationen</a:t>
            </a:r>
            <a:r>
              <a:rPr lang="en-US" sz="1400" dirty="0"/>
              <a:t> </a:t>
            </a:r>
          </a:p>
          <a:p>
            <a:r>
              <a:rPr lang="en-US" dirty="0"/>
              <a:t>Teams app setup policy group assignment </a:t>
            </a:r>
            <a:r>
              <a:rPr lang="en-US" sz="1400" dirty="0" err="1">
                <a:hlinkClick r:id="rId5"/>
              </a:rPr>
              <a:t>Weitere</a:t>
            </a:r>
            <a:r>
              <a:rPr lang="en-US" sz="1400" dirty="0">
                <a:hlinkClick r:id="rId5"/>
              </a:rPr>
              <a:t> </a:t>
            </a:r>
            <a:r>
              <a:rPr lang="en-US" sz="1400" dirty="0" err="1">
                <a:hlinkClick r:id="rId5"/>
              </a:rPr>
              <a:t>Informationen</a:t>
            </a:r>
            <a:endParaRPr lang="en-US" sz="1400" dirty="0"/>
          </a:p>
          <a:p>
            <a:r>
              <a:rPr lang="en-US" dirty="0"/>
              <a:t>Teams Meeting Recordings Auto-Expiration in OneDrive and SharePoint </a:t>
            </a:r>
            <a:r>
              <a:rPr lang="en-US" sz="1400" dirty="0" err="1">
                <a:hlinkClick r:id="rId6"/>
              </a:rPr>
              <a:t>Weitere</a:t>
            </a:r>
            <a:r>
              <a:rPr lang="en-US" sz="1400" dirty="0">
                <a:hlinkClick r:id="rId6"/>
              </a:rPr>
              <a:t> </a:t>
            </a:r>
            <a:r>
              <a:rPr lang="en-US" sz="1400" dirty="0" err="1">
                <a:hlinkClick r:id="rId6"/>
              </a:rPr>
              <a:t>Informationen</a:t>
            </a:r>
            <a:endParaRPr lang="en-US" sz="1400" dirty="0"/>
          </a:p>
          <a:p>
            <a:r>
              <a:rPr lang="en-US" dirty="0"/>
              <a:t>Records Management–Announcing public preview of adaptive policy scopes for retention and label policies</a:t>
            </a:r>
          </a:p>
          <a:p>
            <a:endParaRPr lang="en-US" dirty="0"/>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799170" y="2303822"/>
            <a:ext cx="10515600" cy="532038"/>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13198609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134A1E6-1853-44BA-9137-1BEBEA3C99F0}"/>
              </a:ext>
            </a:extLst>
          </p:cNvPr>
          <p:cNvSpPr>
            <a:spLocks noGrp="1"/>
          </p:cNvSpPr>
          <p:nvPr>
            <p:ph type="title"/>
          </p:nvPr>
        </p:nvSpPr>
        <p:spPr/>
        <p:txBody>
          <a:bodyPr/>
          <a:lstStyle/>
          <a:p>
            <a:r>
              <a:rPr lang="en-US" dirty="0"/>
              <a:t>Admin notifications for Custom app submissions</a:t>
            </a:r>
          </a:p>
        </p:txBody>
      </p:sp>
      <p:pic>
        <p:nvPicPr>
          <p:cNvPr id="1026" name="Picture 2" descr="Channel message">
            <a:extLst>
              <a:ext uri="{FF2B5EF4-FFF2-40B4-BE49-F238E27FC236}">
                <a16:creationId xmlns:a16="http://schemas.microsoft.com/office/drawing/2014/main" id="{17A553F8-26FB-43E5-A033-ACFB8F72AA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1893" y="1690688"/>
            <a:ext cx="8988213" cy="5031293"/>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7" name="Rechteck 6">
            <a:extLst>
              <a:ext uri="{FF2B5EF4-FFF2-40B4-BE49-F238E27FC236}">
                <a16:creationId xmlns:a16="http://schemas.microsoft.com/office/drawing/2014/main" id="{75A56EB6-960B-4016-97A6-CA24652E2B73}"/>
              </a:ext>
            </a:extLst>
          </p:cNvPr>
          <p:cNvSpPr/>
          <p:nvPr/>
        </p:nvSpPr>
        <p:spPr>
          <a:xfrm>
            <a:off x="4003040" y="4048739"/>
            <a:ext cx="6204374" cy="2033714"/>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11526222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New Teams Phone Devices Update (February 2022 Edition)</a:t>
            </a:r>
          </a:p>
          <a:p>
            <a:r>
              <a:rPr lang="en-US" dirty="0"/>
              <a:t>Admin notifications for Custom app submissions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New Share to Stage APIs in Teams SDK </a:t>
            </a:r>
            <a:r>
              <a:rPr lang="en-US" sz="1400" dirty="0" err="1">
                <a:hlinkClick r:id="rId4"/>
              </a:rPr>
              <a:t>Weitere</a:t>
            </a:r>
            <a:r>
              <a:rPr lang="en-US" sz="1400" dirty="0">
                <a:hlinkClick r:id="rId4"/>
              </a:rPr>
              <a:t> </a:t>
            </a:r>
            <a:r>
              <a:rPr lang="en-US" sz="1400" dirty="0" err="1">
                <a:hlinkClick r:id="rId4"/>
              </a:rPr>
              <a:t>Informationen</a:t>
            </a:r>
            <a:r>
              <a:rPr lang="en-US" sz="1400" dirty="0"/>
              <a:t> </a:t>
            </a:r>
          </a:p>
          <a:p>
            <a:r>
              <a:rPr lang="en-US" dirty="0"/>
              <a:t>Teams app setup policy group assignment </a:t>
            </a:r>
            <a:r>
              <a:rPr lang="en-US" sz="1400" dirty="0" err="1">
                <a:hlinkClick r:id="rId5"/>
              </a:rPr>
              <a:t>Weitere</a:t>
            </a:r>
            <a:r>
              <a:rPr lang="en-US" sz="1400" dirty="0">
                <a:hlinkClick r:id="rId5"/>
              </a:rPr>
              <a:t> </a:t>
            </a:r>
            <a:r>
              <a:rPr lang="en-US" sz="1400" dirty="0" err="1">
                <a:hlinkClick r:id="rId5"/>
              </a:rPr>
              <a:t>Informationen</a:t>
            </a:r>
            <a:endParaRPr lang="en-US" sz="1400" dirty="0"/>
          </a:p>
          <a:p>
            <a:r>
              <a:rPr lang="en-US" dirty="0"/>
              <a:t>Teams Meeting Recordings Auto-Expiration in OneDrive and SharePoint </a:t>
            </a:r>
            <a:r>
              <a:rPr lang="en-US" sz="1400" dirty="0" err="1">
                <a:hlinkClick r:id="rId6"/>
              </a:rPr>
              <a:t>Weitere</a:t>
            </a:r>
            <a:r>
              <a:rPr lang="en-US" sz="1400" dirty="0">
                <a:hlinkClick r:id="rId6"/>
              </a:rPr>
              <a:t> </a:t>
            </a:r>
            <a:r>
              <a:rPr lang="en-US" sz="1400" dirty="0" err="1">
                <a:hlinkClick r:id="rId6"/>
              </a:rPr>
              <a:t>Informationen</a:t>
            </a:r>
            <a:endParaRPr lang="en-US" sz="1400" dirty="0"/>
          </a:p>
          <a:p>
            <a:r>
              <a:rPr lang="en-US" dirty="0"/>
              <a:t>Records Management–Announcing public preview of adaptive policy scopes for retention and label policies</a:t>
            </a:r>
          </a:p>
          <a:p>
            <a:endParaRPr lang="en-US" dirty="0"/>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2783324"/>
            <a:ext cx="10515600" cy="532038"/>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960196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3A15CBD-C746-44A3-A4F0-4898CE2F02E6}"/>
              </a:ext>
            </a:extLst>
          </p:cNvPr>
          <p:cNvSpPr>
            <a:spLocks noGrp="1"/>
          </p:cNvSpPr>
          <p:nvPr>
            <p:ph type="title"/>
          </p:nvPr>
        </p:nvSpPr>
        <p:spPr/>
        <p:txBody>
          <a:bodyPr/>
          <a:lstStyle/>
          <a:p>
            <a:r>
              <a:rPr lang="en-US" dirty="0"/>
              <a:t>OneNote and Microsoft Teams, Smarter Notetaking Together</a:t>
            </a:r>
            <a:endParaRPr lang="de-DE" dirty="0"/>
          </a:p>
        </p:txBody>
      </p:sp>
      <p:sp>
        <p:nvSpPr>
          <p:cNvPr id="5" name="Textplatzhalter 4">
            <a:extLst>
              <a:ext uri="{FF2B5EF4-FFF2-40B4-BE49-F238E27FC236}">
                <a16:creationId xmlns:a16="http://schemas.microsoft.com/office/drawing/2014/main" id="{F3459BE7-1731-4733-A912-12977C68CFD6}"/>
              </a:ext>
            </a:extLst>
          </p:cNvPr>
          <p:cNvSpPr>
            <a:spLocks noGrp="1"/>
          </p:cNvSpPr>
          <p:nvPr>
            <p:ph type="body" idx="1"/>
          </p:nvPr>
        </p:nvSpPr>
        <p:spPr/>
        <p:txBody>
          <a:bodyPr/>
          <a:lstStyle/>
          <a:p>
            <a:r>
              <a:rPr lang="de-DE" dirty="0"/>
              <a:t>Heather Severino </a:t>
            </a:r>
            <a:br>
              <a:rPr lang="de-DE" dirty="0"/>
            </a:br>
            <a:r>
              <a:rPr lang="de-DE" i="1" dirty="0"/>
              <a:t>@HeatherSeverino</a:t>
            </a:r>
          </a:p>
        </p:txBody>
      </p:sp>
    </p:spTree>
    <p:extLst>
      <p:ext uri="{BB962C8B-B14F-4D97-AF65-F5344CB8AC3E}">
        <p14:creationId xmlns:p14="http://schemas.microsoft.com/office/powerpoint/2010/main" val="26989983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New Teams Phone Devices Update (February 2022 Edition)</a:t>
            </a:r>
          </a:p>
          <a:p>
            <a:r>
              <a:rPr lang="en-US" dirty="0"/>
              <a:t>Admin notifications for Custom app submissions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New Share to Stage APIs in Teams SDK </a:t>
            </a:r>
            <a:r>
              <a:rPr lang="en-US" sz="1400" dirty="0" err="1">
                <a:hlinkClick r:id="rId4"/>
              </a:rPr>
              <a:t>Weitere</a:t>
            </a:r>
            <a:r>
              <a:rPr lang="en-US" sz="1400" dirty="0">
                <a:hlinkClick r:id="rId4"/>
              </a:rPr>
              <a:t> </a:t>
            </a:r>
            <a:r>
              <a:rPr lang="en-US" sz="1400" dirty="0" err="1">
                <a:hlinkClick r:id="rId4"/>
              </a:rPr>
              <a:t>Informationen</a:t>
            </a:r>
            <a:r>
              <a:rPr lang="en-US" sz="1400" dirty="0"/>
              <a:t> </a:t>
            </a:r>
          </a:p>
          <a:p>
            <a:r>
              <a:rPr lang="en-US" dirty="0"/>
              <a:t>Teams app setup policy group assignment </a:t>
            </a:r>
            <a:r>
              <a:rPr lang="en-US" sz="1400" dirty="0" err="1">
                <a:hlinkClick r:id="rId5"/>
              </a:rPr>
              <a:t>Weitere</a:t>
            </a:r>
            <a:r>
              <a:rPr lang="en-US" sz="1400" dirty="0">
                <a:hlinkClick r:id="rId5"/>
              </a:rPr>
              <a:t> </a:t>
            </a:r>
            <a:r>
              <a:rPr lang="en-US" sz="1400" dirty="0" err="1">
                <a:hlinkClick r:id="rId5"/>
              </a:rPr>
              <a:t>Informationen</a:t>
            </a:r>
            <a:endParaRPr lang="en-US" sz="1400" dirty="0"/>
          </a:p>
          <a:p>
            <a:r>
              <a:rPr lang="en-US" dirty="0"/>
              <a:t>Teams Meeting Recordings Auto-Expiration in OneDrive and SharePoint </a:t>
            </a:r>
            <a:r>
              <a:rPr lang="en-US" sz="1400" dirty="0" err="1">
                <a:hlinkClick r:id="rId6"/>
              </a:rPr>
              <a:t>Weitere</a:t>
            </a:r>
            <a:r>
              <a:rPr lang="en-US" sz="1400" dirty="0">
                <a:hlinkClick r:id="rId6"/>
              </a:rPr>
              <a:t> </a:t>
            </a:r>
            <a:r>
              <a:rPr lang="en-US" sz="1400" dirty="0" err="1">
                <a:hlinkClick r:id="rId6"/>
              </a:rPr>
              <a:t>Informationen</a:t>
            </a:r>
            <a:endParaRPr lang="en-US" sz="1400" dirty="0"/>
          </a:p>
          <a:p>
            <a:r>
              <a:rPr lang="en-US" dirty="0"/>
              <a:t>Records Management–Announcing public preview of adaptive policy scopes for retention and label policies</a:t>
            </a:r>
          </a:p>
          <a:p>
            <a:endParaRPr lang="en-US" dirty="0"/>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3329734"/>
            <a:ext cx="10515600" cy="532038"/>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2615993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29C4F4D-6397-41DA-944A-CF3D73EDBDF4}"/>
              </a:ext>
            </a:extLst>
          </p:cNvPr>
          <p:cNvSpPr>
            <a:spLocks noGrp="1"/>
          </p:cNvSpPr>
          <p:nvPr>
            <p:ph type="title"/>
          </p:nvPr>
        </p:nvSpPr>
        <p:spPr/>
        <p:txBody>
          <a:bodyPr/>
          <a:lstStyle/>
          <a:p>
            <a:r>
              <a:rPr lang="en-US" dirty="0"/>
              <a:t>Teams app setup policy group assignment</a:t>
            </a:r>
          </a:p>
        </p:txBody>
      </p:sp>
      <p:pic>
        <p:nvPicPr>
          <p:cNvPr id="3074" name="Picture 2" descr="Setup Policies">
            <a:extLst>
              <a:ext uri="{FF2B5EF4-FFF2-40B4-BE49-F238E27FC236}">
                <a16:creationId xmlns:a16="http://schemas.microsoft.com/office/drawing/2014/main" id="{D6F0604D-887C-4CCF-AD31-4C8A7DFFC4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8533" y="1846580"/>
            <a:ext cx="9414933" cy="529590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5" name="Rechteck 4">
            <a:extLst>
              <a:ext uri="{FF2B5EF4-FFF2-40B4-BE49-F238E27FC236}">
                <a16:creationId xmlns:a16="http://schemas.microsoft.com/office/drawing/2014/main" id="{AF2206FE-E125-4BB8-A4FB-6790C85E456D}"/>
              </a:ext>
            </a:extLst>
          </p:cNvPr>
          <p:cNvSpPr/>
          <p:nvPr/>
        </p:nvSpPr>
        <p:spPr>
          <a:xfrm>
            <a:off x="2804159" y="3818446"/>
            <a:ext cx="7918027" cy="1166727"/>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1013366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New Teams Phone Devices Update (February 2022 Edition)</a:t>
            </a:r>
          </a:p>
          <a:p>
            <a:r>
              <a:rPr lang="en-US" dirty="0"/>
              <a:t>Admin notifications for Custom app submissions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New Share to Stage APIs in Teams SDK </a:t>
            </a:r>
            <a:r>
              <a:rPr lang="en-US" sz="1400" dirty="0" err="1">
                <a:hlinkClick r:id="rId4"/>
              </a:rPr>
              <a:t>Weitere</a:t>
            </a:r>
            <a:r>
              <a:rPr lang="en-US" sz="1400" dirty="0">
                <a:hlinkClick r:id="rId4"/>
              </a:rPr>
              <a:t> </a:t>
            </a:r>
            <a:r>
              <a:rPr lang="en-US" sz="1400" dirty="0" err="1">
                <a:hlinkClick r:id="rId4"/>
              </a:rPr>
              <a:t>Informationen</a:t>
            </a:r>
            <a:r>
              <a:rPr lang="en-US" sz="1400" dirty="0"/>
              <a:t> </a:t>
            </a:r>
          </a:p>
          <a:p>
            <a:r>
              <a:rPr lang="en-US" dirty="0"/>
              <a:t>Teams app setup policy group assignment </a:t>
            </a:r>
            <a:r>
              <a:rPr lang="en-US" sz="1400" dirty="0" err="1">
                <a:hlinkClick r:id="rId5"/>
              </a:rPr>
              <a:t>Weitere</a:t>
            </a:r>
            <a:r>
              <a:rPr lang="en-US" sz="1400" dirty="0">
                <a:hlinkClick r:id="rId5"/>
              </a:rPr>
              <a:t> </a:t>
            </a:r>
            <a:r>
              <a:rPr lang="en-US" sz="1400" dirty="0" err="1">
                <a:hlinkClick r:id="rId5"/>
              </a:rPr>
              <a:t>Informationen</a:t>
            </a:r>
            <a:endParaRPr lang="en-US" sz="1400" dirty="0"/>
          </a:p>
          <a:p>
            <a:r>
              <a:rPr lang="en-US" dirty="0"/>
              <a:t>Teams Meeting Recordings Auto-Expiration in OneDrive and SharePoint </a:t>
            </a:r>
            <a:r>
              <a:rPr lang="en-US" sz="1400" dirty="0" err="1">
                <a:hlinkClick r:id="rId6"/>
              </a:rPr>
              <a:t>Weitere</a:t>
            </a:r>
            <a:r>
              <a:rPr lang="en-US" sz="1400" dirty="0">
                <a:hlinkClick r:id="rId6"/>
              </a:rPr>
              <a:t> </a:t>
            </a:r>
            <a:r>
              <a:rPr lang="en-US" sz="1400" dirty="0" err="1">
                <a:hlinkClick r:id="rId6"/>
              </a:rPr>
              <a:t>Informationen</a:t>
            </a:r>
            <a:endParaRPr lang="en-US" sz="1400" dirty="0"/>
          </a:p>
          <a:p>
            <a:r>
              <a:rPr lang="en-US" dirty="0"/>
              <a:t>Records Management–Announcing public preview of adaptive policy scopes for retention and label policies</a:t>
            </a:r>
          </a:p>
          <a:p>
            <a:endParaRPr lang="en-US" dirty="0"/>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3864991"/>
            <a:ext cx="10515600" cy="896579"/>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850732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E06E20-F5A8-4CF9-9629-C11ACC38DD5C}"/>
              </a:ext>
            </a:extLst>
          </p:cNvPr>
          <p:cNvSpPr>
            <a:spLocks noGrp="1"/>
          </p:cNvSpPr>
          <p:nvPr>
            <p:ph type="title"/>
          </p:nvPr>
        </p:nvSpPr>
        <p:spPr/>
        <p:txBody>
          <a:bodyPr/>
          <a:lstStyle/>
          <a:p>
            <a:r>
              <a:rPr lang="en-US" dirty="0"/>
              <a:t>Teams Meeting Recordings Auto-Expiration in OneDrive and SharePoint</a:t>
            </a:r>
          </a:p>
        </p:txBody>
      </p:sp>
      <p:sp>
        <p:nvSpPr>
          <p:cNvPr id="3" name="Inhaltsplatzhalter 2">
            <a:extLst>
              <a:ext uri="{FF2B5EF4-FFF2-40B4-BE49-F238E27FC236}">
                <a16:creationId xmlns:a16="http://schemas.microsoft.com/office/drawing/2014/main" id="{D3D386A5-5B5A-4243-89A1-011C243D89A4}"/>
              </a:ext>
            </a:extLst>
          </p:cNvPr>
          <p:cNvSpPr>
            <a:spLocks noGrp="1"/>
          </p:cNvSpPr>
          <p:nvPr>
            <p:ph idx="1"/>
          </p:nvPr>
        </p:nvSpPr>
        <p:spPr/>
        <p:txBody>
          <a:bodyPr/>
          <a:lstStyle/>
          <a:p>
            <a:r>
              <a:rPr lang="en-US" dirty="0"/>
              <a:t>This feature does not impact meeting recordings stored in Microsoft Stream (classic Stream) but will affect recordings stored in the new Stream (built on OneDrive and SharePoint).</a:t>
            </a:r>
          </a:p>
          <a:p>
            <a:r>
              <a:rPr lang="en-US" dirty="0"/>
              <a:t>This feature is only available for Teams meeting recordings created by the Teams service in OneDrive and SharePoint. It is not available for other file types in OneDrive and SharePoint.</a:t>
            </a:r>
          </a:p>
          <a:p>
            <a:r>
              <a:rPr lang="en-US" dirty="0"/>
              <a:t>Set-</a:t>
            </a:r>
            <a:r>
              <a:rPr lang="en-US" dirty="0" err="1"/>
              <a:t>CsTeamsMeetingPolicy</a:t>
            </a:r>
            <a:r>
              <a:rPr lang="en-US" dirty="0"/>
              <a:t> -Identity Global -</a:t>
            </a:r>
            <a:r>
              <a:rPr lang="en-US" dirty="0" err="1"/>
              <a:t>NewMeetingRecordingExpirationDays</a:t>
            </a:r>
            <a:r>
              <a:rPr lang="en-US" dirty="0"/>
              <a:t> 30</a:t>
            </a:r>
          </a:p>
          <a:p>
            <a:r>
              <a:rPr lang="en-US" dirty="0">
                <a:sym typeface="Wingdings" panose="05000000000000000000" pitchFamily="2" charset="2"/>
              </a:rPr>
              <a:t> 25. </a:t>
            </a:r>
            <a:r>
              <a:rPr lang="en-US" dirty="0" err="1">
                <a:sym typeface="Wingdings" panose="05000000000000000000" pitchFamily="2" charset="2"/>
              </a:rPr>
              <a:t>März</a:t>
            </a:r>
            <a:r>
              <a:rPr lang="en-US" dirty="0">
                <a:sym typeface="Wingdings" panose="05000000000000000000" pitchFamily="2" charset="2"/>
              </a:rPr>
              <a:t> 2022</a:t>
            </a:r>
            <a:endParaRPr lang="en-US" dirty="0"/>
          </a:p>
        </p:txBody>
      </p:sp>
      <p:pic>
        <p:nvPicPr>
          <p:cNvPr id="6146" name="Picture 2" descr="Recording Expiration Notice">
            <a:extLst>
              <a:ext uri="{FF2B5EF4-FFF2-40B4-BE49-F238E27FC236}">
                <a16:creationId xmlns:a16="http://schemas.microsoft.com/office/drawing/2014/main" id="{1EF13E2D-2D5F-4BD3-A3ED-3805FD26C6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2913" y="3589444"/>
            <a:ext cx="5867400" cy="217170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6148" name="Picture 4" descr="Setting Default Expiration">
            <a:extLst>
              <a:ext uri="{FF2B5EF4-FFF2-40B4-BE49-F238E27FC236}">
                <a16:creationId xmlns:a16="http://schemas.microsoft.com/office/drawing/2014/main" id="{62EBD371-2D59-4540-BD6F-91B4F6A6F3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2263" y="1211150"/>
            <a:ext cx="5558050" cy="248328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4268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New Teams Phone Devices Update (February 2022 Edition)</a:t>
            </a:r>
          </a:p>
          <a:p>
            <a:r>
              <a:rPr lang="en-US" dirty="0"/>
              <a:t>Admin notifications for Custom app submissions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New Share to Stage APIs in Teams SDK </a:t>
            </a:r>
            <a:r>
              <a:rPr lang="en-US" sz="1400" dirty="0" err="1">
                <a:hlinkClick r:id="rId4"/>
              </a:rPr>
              <a:t>Weitere</a:t>
            </a:r>
            <a:r>
              <a:rPr lang="en-US" sz="1400" dirty="0">
                <a:hlinkClick r:id="rId4"/>
              </a:rPr>
              <a:t> </a:t>
            </a:r>
            <a:r>
              <a:rPr lang="en-US" sz="1400" dirty="0" err="1">
                <a:hlinkClick r:id="rId4"/>
              </a:rPr>
              <a:t>Informationen</a:t>
            </a:r>
            <a:r>
              <a:rPr lang="en-US" sz="1400" dirty="0"/>
              <a:t> </a:t>
            </a:r>
          </a:p>
          <a:p>
            <a:r>
              <a:rPr lang="en-US" dirty="0"/>
              <a:t>Teams app setup policy group assignment </a:t>
            </a:r>
            <a:r>
              <a:rPr lang="en-US" sz="1400" dirty="0" err="1">
                <a:hlinkClick r:id="rId5"/>
              </a:rPr>
              <a:t>Weitere</a:t>
            </a:r>
            <a:r>
              <a:rPr lang="en-US" sz="1400" dirty="0">
                <a:hlinkClick r:id="rId5"/>
              </a:rPr>
              <a:t> </a:t>
            </a:r>
            <a:r>
              <a:rPr lang="en-US" sz="1400" dirty="0" err="1">
                <a:hlinkClick r:id="rId5"/>
              </a:rPr>
              <a:t>Informationen</a:t>
            </a:r>
            <a:endParaRPr lang="en-US" sz="1400" dirty="0"/>
          </a:p>
          <a:p>
            <a:r>
              <a:rPr lang="en-US" dirty="0"/>
              <a:t>Teams Meeting Recordings Auto-Expiration in OneDrive and SharePoint </a:t>
            </a:r>
            <a:r>
              <a:rPr lang="en-US" sz="1400" dirty="0" err="1">
                <a:hlinkClick r:id="rId6"/>
              </a:rPr>
              <a:t>Weitere</a:t>
            </a:r>
            <a:r>
              <a:rPr lang="en-US" sz="1400" dirty="0">
                <a:hlinkClick r:id="rId6"/>
              </a:rPr>
              <a:t> </a:t>
            </a:r>
            <a:r>
              <a:rPr lang="en-US" sz="1400" dirty="0" err="1">
                <a:hlinkClick r:id="rId6"/>
              </a:rPr>
              <a:t>Informationen</a:t>
            </a:r>
            <a:endParaRPr lang="en-US" sz="1400" dirty="0"/>
          </a:p>
          <a:p>
            <a:r>
              <a:rPr lang="en-US" dirty="0"/>
              <a:t>Records Management–Announcing public preview of adaptive policy scopes for retention and label policies</a:t>
            </a:r>
          </a:p>
          <a:p>
            <a:endParaRPr lang="en-US" dirty="0"/>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4784967"/>
            <a:ext cx="10515600" cy="896579"/>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2141078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Sensitivity Labels for Teams Created from Templates</a:t>
            </a:r>
          </a:p>
          <a:p>
            <a:r>
              <a:rPr lang="en-US" dirty="0"/>
              <a:t>Information Barrier Open and Owner Moderated Modes in Teams </a:t>
            </a:r>
            <a:br>
              <a:rPr lang="en-US" dirty="0"/>
            </a:br>
            <a:r>
              <a:rPr lang="en-US" sz="1400" dirty="0" err="1">
                <a:hlinkClick r:id="rId3"/>
              </a:rPr>
              <a:t>Weitere</a:t>
            </a:r>
            <a:r>
              <a:rPr lang="en-US" sz="1400" dirty="0">
                <a:hlinkClick r:id="rId3"/>
              </a:rPr>
              <a:t> </a:t>
            </a:r>
            <a:r>
              <a:rPr lang="en-US" sz="1400" dirty="0" err="1">
                <a:hlinkClick r:id="rId3"/>
              </a:rPr>
              <a:t>Informationen</a:t>
            </a:r>
            <a:r>
              <a:rPr lang="en-US" sz="1400" dirty="0"/>
              <a:t> </a:t>
            </a:r>
          </a:p>
          <a:p>
            <a:r>
              <a:rPr lang="en-US" dirty="0"/>
              <a:t>Cortana Voice Activation enabled by default in Teams Rooms </a:t>
            </a:r>
            <a:br>
              <a:rPr lang="en-US" dirty="0"/>
            </a:br>
            <a:r>
              <a:rPr lang="en-US" sz="1400" dirty="0" err="1">
                <a:hlinkClick r:id="rId4"/>
              </a:rPr>
              <a:t>Weitere</a:t>
            </a:r>
            <a:r>
              <a:rPr lang="en-US" sz="1400" dirty="0">
                <a:hlinkClick r:id="rId4"/>
              </a:rPr>
              <a:t> </a:t>
            </a:r>
            <a:r>
              <a:rPr lang="en-US" sz="1400" dirty="0" err="1">
                <a:hlinkClick r:id="rId4"/>
              </a:rPr>
              <a:t>Informationen</a:t>
            </a:r>
            <a:endParaRPr lang="en-US" sz="1400" dirty="0"/>
          </a:p>
          <a:p>
            <a:r>
              <a:rPr lang="en-US" dirty="0"/>
              <a:t>TAC: App lists and banners in the app management page</a:t>
            </a:r>
          </a:p>
          <a:p>
            <a:r>
              <a:rPr lang="en-US" dirty="0"/>
              <a:t>TAC: Enriching the App detailed page with more descriptive App information</a:t>
            </a:r>
          </a:p>
          <a:p>
            <a:r>
              <a:rPr lang="en-US" dirty="0"/>
              <a:t>Chat with users with Teams personal accounts</a:t>
            </a:r>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1751836"/>
            <a:ext cx="10515600" cy="532038"/>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18530193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Sensitivity Labels for Teams Created from Templates</a:t>
            </a:r>
          </a:p>
          <a:p>
            <a:r>
              <a:rPr lang="en-US" dirty="0"/>
              <a:t>Information Barrier Open and Owner Moderated Modes in Teams </a:t>
            </a:r>
            <a:br>
              <a:rPr lang="en-US" dirty="0"/>
            </a:br>
            <a:r>
              <a:rPr lang="en-US" sz="1400" dirty="0" err="1">
                <a:hlinkClick r:id="rId3"/>
              </a:rPr>
              <a:t>Weitere</a:t>
            </a:r>
            <a:r>
              <a:rPr lang="en-US" sz="1400" dirty="0">
                <a:hlinkClick r:id="rId3"/>
              </a:rPr>
              <a:t> </a:t>
            </a:r>
            <a:r>
              <a:rPr lang="en-US" sz="1400" dirty="0" err="1">
                <a:hlinkClick r:id="rId3"/>
              </a:rPr>
              <a:t>Informationen</a:t>
            </a:r>
            <a:r>
              <a:rPr lang="en-US" sz="1400" dirty="0"/>
              <a:t> </a:t>
            </a:r>
          </a:p>
          <a:p>
            <a:r>
              <a:rPr lang="en-US" dirty="0"/>
              <a:t>Cortana Voice Activation enabled by default in Teams Rooms </a:t>
            </a:r>
            <a:br>
              <a:rPr lang="en-US" dirty="0"/>
            </a:br>
            <a:r>
              <a:rPr lang="en-US" sz="1400" dirty="0" err="1">
                <a:hlinkClick r:id="rId4"/>
              </a:rPr>
              <a:t>Weitere</a:t>
            </a:r>
            <a:r>
              <a:rPr lang="en-US" sz="1400" dirty="0">
                <a:hlinkClick r:id="rId4"/>
              </a:rPr>
              <a:t> </a:t>
            </a:r>
            <a:r>
              <a:rPr lang="en-US" sz="1400" dirty="0" err="1">
                <a:hlinkClick r:id="rId4"/>
              </a:rPr>
              <a:t>Informationen</a:t>
            </a:r>
            <a:endParaRPr lang="en-US" sz="1400" dirty="0"/>
          </a:p>
          <a:p>
            <a:r>
              <a:rPr lang="en-US" dirty="0"/>
              <a:t>TAC: App lists and banners in the app management page</a:t>
            </a:r>
          </a:p>
          <a:p>
            <a:r>
              <a:rPr lang="en-US" dirty="0"/>
              <a:t>TAC: Enriching the App detailed page with more descriptive App information</a:t>
            </a:r>
          </a:p>
          <a:p>
            <a:r>
              <a:rPr lang="en-US" dirty="0"/>
              <a:t>Chat with users with Teams personal accounts</a:t>
            </a:r>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89000" y="2292669"/>
            <a:ext cx="10515600" cy="801793"/>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22163107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Sensitivity Labels for Teams Created from Templates</a:t>
            </a:r>
          </a:p>
          <a:p>
            <a:r>
              <a:rPr lang="en-US" dirty="0"/>
              <a:t>Information Barrier Open and Owner Moderated Modes in Teams </a:t>
            </a:r>
            <a:br>
              <a:rPr lang="en-US" dirty="0"/>
            </a:br>
            <a:r>
              <a:rPr lang="en-US" sz="1400" dirty="0" err="1">
                <a:hlinkClick r:id="rId3"/>
              </a:rPr>
              <a:t>Weitere</a:t>
            </a:r>
            <a:r>
              <a:rPr lang="en-US" sz="1400" dirty="0">
                <a:hlinkClick r:id="rId3"/>
              </a:rPr>
              <a:t> </a:t>
            </a:r>
            <a:r>
              <a:rPr lang="en-US" sz="1400" dirty="0" err="1">
                <a:hlinkClick r:id="rId3"/>
              </a:rPr>
              <a:t>Informationen</a:t>
            </a:r>
            <a:r>
              <a:rPr lang="en-US" sz="1400" dirty="0"/>
              <a:t> </a:t>
            </a:r>
          </a:p>
          <a:p>
            <a:r>
              <a:rPr lang="en-US" dirty="0"/>
              <a:t>Cortana Voice Activation enabled by default in Teams Rooms </a:t>
            </a:r>
            <a:br>
              <a:rPr lang="en-US" dirty="0"/>
            </a:br>
            <a:r>
              <a:rPr lang="en-US" sz="1400" dirty="0" err="1">
                <a:hlinkClick r:id="rId4"/>
              </a:rPr>
              <a:t>Weitere</a:t>
            </a:r>
            <a:r>
              <a:rPr lang="en-US" sz="1400" dirty="0">
                <a:hlinkClick r:id="rId4"/>
              </a:rPr>
              <a:t> </a:t>
            </a:r>
            <a:r>
              <a:rPr lang="en-US" sz="1400" dirty="0" err="1">
                <a:hlinkClick r:id="rId4"/>
              </a:rPr>
              <a:t>Informationen</a:t>
            </a:r>
            <a:endParaRPr lang="en-US" sz="1400" dirty="0"/>
          </a:p>
          <a:p>
            <a:r>
              <a:rPr lang="en-US" dirty="0"/>
              <a:t>TAC: App lists and banners in the app management page</a:t>
            </a:r>
          </a:p>
          <a:p>
            <a:r>
              <a:rPr lang="en-US" dirty="0"/>
              <a:t>TAC: Enriching the App detailed page with more descriptive App information</a:t>
            </a:r>
          </a:p>
          <a:p>
            <a:r>
              <a:rPr lang="en-US" dirty="0"/>
              <a:t>Chat with users with Teams personal accounts</a:t>
            </a:r>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89000" y="2961742"/>
            <a:ext cx="10515600" cy="801793"/>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52005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Sensitivity Labels for Teams Created from Templates</a:t>
            </a:r>
          </a:p>
          <a:p>
            <a:r>
              <a:rPr lang="en-US" dirty="0"/>
              <a:t>Information Barrier Open and Owner Moderated Modes in Teams </a:t>
            </a:r>
            <a:br>
              <a:rPr lang="en-US" dirty="0"/>
            </a:br>
            <a:r>
              <a:rPr lang="en-US" sz="1400" dirty="0" err="1">
                <a:hlinkClick r:id="rId3"/>
              </a:rPr>
              <a:t>Weitere</a:t>
            </a:r>
            <a:r>
              <a:rPr lang="en-US" sz="1400" dirty="0">
                <a:hlinkClick r:id="rId3"/>
              </a:rPr>
              <a:t> </a:t>
            </a:r>
            <a:r>
              <a:rPr lang="en-US" sz="1400" dirty="0" err="1">
                <a:hlinkClick r:id="rId3"/>
              </a:rPr>
              <a:t>Informationen</a:t>
            </a:r>
            <a:r>
              <a:rPr lang="en-US" sz="1400" dirty="0"/>
              <a:t> </a:t>
            </a:r>
          </a:p>
          <a:p>
            <a:r>
              <a:rPr lang="en-US" dirty="0"/>
              <a:t>Cortana Voice Activation enabled by default in Teams Rooms </a:t>
            </a:r>
            <a:br>
              <a:rPr lang="en-US" dirty="0"/>
            </a:br>
            <a:r>
              <a:rPr lang="en-US" sz="1400" dirty="0" err="1">
                <a:hlinkClick r:id="rId4"/>
              </a:rPr>
              <a:t>Weitere</a:t>
            </a:r>
            <a:r>
              <a:rPr lang="en-US" sz="1400" dirty="0">
                <a:hlinkClick r:id="rId4"/>
              </a:rPr>
              <a:t> </a:t>
            </a:r>
            <a:r>
              <a:rPr lang="en-US" sz="1400" dirty="0" err="1">
                <a:hlinkClick r:id="rId4"/>
              </a:rPr>
              <a:t>Informationen</a:t>
            </a:r>
            <a:endParaRPr lang="en-US" sz="1400" dirty="0"/>
          </a:p>
          <a:p>
            <a:r>
              <a:rPr lang="en-US" dirty="0"/>
              <a:t>TAC: App lists and banners in the app management page</a:t>
            </a:r>
          </a:p>
          <a:p>
            <a:r>
              <a:rPr lang="en-US" dirty="0"/>
              <a:t>TAC: Enriching the App detailed page with more descriptive App information</a:t>
            </a:r>
          </a:p>
          <a:p>
            <a:r>
              <a:rPr lang="en-US" dirty="0"/>
              <a:t>Chat with users with Teams personal accounts</a:t>
            </a:r>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89000" y="3713356"/>
            <a:ext cx="10515600" cy="517437"/>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7244570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621DF74-9799-499F-B39C-7DF69E310C72}"/>
              </a:ext>
            </a:extLst>
          </p:cNvPr>
          <p:cNvSpPr>
            <a:spLocks noGrp="1"/>
          </p:cNvSpPr>
          <p:nvPr>
            <p:ph type="title"/>
          </p:nvPr>
        </p:nvSpPr>
        <p:spPr/>
        <p:txBody>
          <a:bodyPr/>
          <a:lstStyle/>
          <a:p>
            <a:r>
              <a:rPr lang="en-US" dirty="0"/>
              <a:t>TAC: App lists and banners in the app management page</a:t>
            </a:r>
          </a:p>
        </p:txBody>
      </p:sp>
      <p:pic>
        <p:nvPicPr>
          <p:cNvPr id="5" name="Grafik 4">
            <a:extLst>
              <a:ext uri="{FF2B5EF4-FFF2-40B4-BE49-F238E27FC236}">
                <a16:creationId xmlns:a16="http://schemas.microsoft.com/office/drawing/2014/main" id="{99B6819A-BEB1-4C2A-8907-9147194D4C88}"/>
              </a:ext>
            </a:extLst>
          </p:cNvPr>
          <p:cNvPicPr>
            <a:picLocks noChangeAspect="1"/>
          </p:cNvPicPr>
          <p:nvPr/>
        </p:nvPicPr>
        <p:blipFill>
          <a:blip r:embed="rId2"/>
          <a:stretch>
            <a:fillRect/>
          </a:stretch>
        </p:blipFill>
        <p:spPr>
          <a:xfrm>
            <a:off x="1097280" y="1798107"/>
            <a:ext cx="8940800" cy="4614757"/>
          </a:xfrm>
          <a:prstGeom prst="rect">
            <a:avLst/>
          </a:prstGeom>
          <a:ln>
            <a:noFill/>
          </a:ln>
          <a:effectLst>
            <a:outerShdw blurRad="190500" algn="tl" rotWithShape="0">
              <a:srgbClr val="000000">
                <a:alpha val="70000"/>
              </a:srgbClr>
            </a:outerShdw>
          </a:effectLst>
        </p:spPr>
      </p:pic>
      <p:pic>
        <p:nvPicPr>
          <p:cNvPr id="7" name="Grafik 6">
            <a:extLst>
              <a:ext uri="{FF2B5EF4-FFF2-40B4-BE49-F238E27FC236}">
                <a16:creationId xmlns:a16="http://schemas.microsoft.com/office/drawing/2014/main" id="{F53CE288-98CF-4C30-AB19-942EAB56FB1E}"/>
              </a:ext>
            </a:extLst>
          </p:cNvPr>
          <p:cNvPicPr>
            <a:picLocks noChangeAspect="1"/>
          </p:cNvPicPr>
          <p:nvPr/>
        </p:nvPicPr>
        <p:blipFill>
          <a:blip r:embed="rId3"/>
          <a:stretch>
            <a:fillRect/>
          </a:stretch>
        </p:blipFill>
        <p:spPr>
          <a:xfrm>
            <a:off x="7423573" y="1460341"/>
            <a:ext cx="4218721" cy="16451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310421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D56F4DC-983B-47F2-A513-6928C9A26BF9}"/>
              </a:ext>
            </a:extLst>
          </p:cNvPr>
          <p:cNvSpPr>
            <a:spLocks noGrp="1"/>
          </p:cNvSpPr>
          <p:nvPr>
            <p:ph type="title"/>
          </p:nvPr>
        </p:nvSpPr>
        <p:spPr/>
        <p:txBody>
          <a:bodyPr/>
          <a:lstStyle/>
          <a:p>
            <a:r>
              <a:rPr lang="de-DE" dirty="0"/>
              <a:t>Pause </a:t>
            </a:r>
            <a:r>
              <a:rPr lang="de-DE" dirty="0">
                <a:sym typeface="Wingdings" panose="05000000000000000000" pitchFamily="2" charset="2"/>
              </a:rPr>
              <a:t></a:t>
            </a:r>
            <a:endParaRPr lang="de-DE" dirty="0"/>
          </a:p>
        </p:txBody>
      </p:sp>
      <p:sp>
        <p:nvSpPr>
          <p:cNvPr id="3" name="Textplatzhalter 2">
            <a:extLst>
              <a:ext uri="{FF2B5EF4-FFF2-40B4-BE49-F238E27FC236}">
                <a16:creationId xmlns:a16="http://schemas.microsoft.com/office/drawing/2014/main" id="{3DE143F2-5A09-45BF-B00B-7298420C5BE2}"/>
              </a:ext>
            </a:extLst>
          </p:cNvPr>
          <p:cNvSpPr>
            <a:spLocks noGrp="1"/>
          </p:cNvSpPr>
          <p:nvPr>
            <p:ph type="body" idx="1"/>
          </p:nvPr>
        </p:nvSpPr>
        <p:spPr/>
        <p:txBody>
          <a:bodyPr/>
          <a:lstStyle/>
          <a:p>
            <a:r>
              <a:rPr lang="de-DE" dirty="0">
                <a:sym typeface="Wingdings" panose="05000000000000000000" pitchFamily="2" charset="2"/>
              </a:rPr>
              <a:t> Um 19:30 Uhr geht es weiter </a:t>
            </a:r>
            <a:endParaRPr lang="de-DE" dirty="0"/>
          </a:p>
        </p:txBody>
      </p:sp>
    </p:spTree>
    <p:extLst>
      <p:ext uri="{BB962C8B-B14F-4D97-AF65-F5344CB8AC3E}">
        <p14:creationId xmlns:p14="http://schemas.microsoft.com/office/powerpoint/2010/main" val="4660454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Sensitivity Labels for Teams Created from Templates</a:t>
            </a:r>
          </a:p>
          <a:p>
            <a:r>
              <a:rPr lang="en-US" dirty="0"/>
              <a:t>Information Barrier Open and Owner Moderated Modes in Teams </a:t>
            </a:r>
            <a:br>
              <a:rPr lang="en-US" dirty="0"/>
            </a:br>
            <a:r>
              <a:rPr lang="en-US" sz="1400" dirty="0" err="1">
                <a:hlinkClick r:id="rId3"/>
              </a:rPr>
              <a:t>Weitere</a:t>
            </a:r>
            <a:r>
              <a:rPr lang="en-US" sz="1400" dirty="0">
                <a:hlinkClick r:id="rId3"/>
              </a:rPr>
              <a:t> </a:t>
            </a:r>
            <a:r>
              <a:rPr lang="en-US" sz="1400" dirty="0" err="1">
                <a:hlinkClick r:id="rId3"/>
              </a:rPr>
              <a:t>Informationen</a:t>
            </a:r>
            <a:r>
              <a:rPr lang="en-US" sz="1400" dirty="0"/>
              <a:t> </a:t>
            </a:r>
          </a:p>
          <a:p>
            <a:r>
              <a:rPr lang="en-US" dirty="0"/>
              <a:t>Cortana Voice Activation enabled by default in Teams Rooms </a:t>
            </a:r>
            <a:br>
              <a:rPr lang="en-US" dirty="0"/>
            </a:br>
            <a:r>
              <a:rPr lang="en-US" sz="1400" dirty="0" err="1">
                <a:hlinkClick r:id="rId4"/>
              </a:rPr>
              <a:t>Weitere</a:t>
            </a:r>
            <a:r>
              <a:rPr lang="en-US" sz="1400" dirty="0">
                <a:hlinkClick r:id="rId4"/>
              </a:rPr>
              <a:t> </a:t>
            </a:r>
            <a:r>
              <a:rPr lang="en-US" sz="1400" dirty="0" err="1">
                <a:hlinkClick r:id="rId4"/>
              </a:rPr>
              <a:t>Informationen</a:t>
            </a:r>
            <a:endParaRPr lang="en-US" sz="1400" dirty="0"/>
          </a:p>
          <a:p>
            <a:r>
              <a:rPr lang="en-US" dirty="0"/>
              <a:t>TAC: App lists and banners in the app management page</a:t>
            </a:r>
          </a:p>
          <a:p>
            <a:r>
              <a:rPr lang="en-US" dirty="0"/>
              <a:t>TAC: Enriching the App detailed page with more descriptive App information</a:t>
            </a:r>
          </a:p>
          <a:p>
            <a:r>
              <a:rPr lang="en-US" dirty="0"/>
              <a:t>Chat with users with Teams personal accounts</a:t>
            </a:r>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4265341"/>
            <a:ext cx="10515600" cy="802888"/>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14516524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56861E-5551-4B01-B48C-2D4520DE757F}"/>
              </a:ext>
            </a:extLst>
          </p:cNvPr>
          <p:cNvSpPr>
            <a:spLocks noGrp="1"/>
          </p:cNvSpPr>
          <p:nvPr>
            <p:ph type="title"/>
          </p:nvPr>
        </p:nvSpPr>
        <p:spPr/>
        <p:txBody>
          <a:bodyPr/>
          <a:lstStyle/>
          <a:p>
            <a:r>
              <a:rPr lang="en-US" dirty="0"/>
              <a:t>TAC: Enriching the App detailed page with more descriptive App information</a:t>
            </a:r>
          </a:p>
        </p:txBody>
      </p:sp>
      <p:pic>
        <p:nvPicPr>
          <p:cNvPr id="1026" name="Picture 2" descr="Apps detail page">
            <a:extLst>
              <a:ext uri="{FF2B5EF4-FFF2-40B4-BE49-F238E27FC236}">
                <a16:creationId xmlns:a16="http://schemas.microsoft.com/office/drawing/2014/main" id="{46C8CDFE-B590-4228-9496-3CF0F67428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9860" y="1807910"/>
            <a:ext cx="7652280" cy="445403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922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56861E-5551-4B01-B48C-2D4520DE757F}"/>
              </a:ext>
            </a:extLst>
          </p:cNvPr>
          <p:cNvSpPr>
            <a:spLocks noGrp="1"/>
          </p:cNvSpPr>
          <p:nvPr>
            <p:ph type="title"/>
          </p:nvPr>
        </p:nvSpPr>
        <p:spPr/>
        <p:txBody>
          <a:bodyPr/>
          <a:lstStyle/>
          <a:p>
            <a:r>
              <a:rPr lang="en-US" dirty="0"/>
              <a:t>TAC: Enriching the App detailed page with more descriptive App information</a:t>
            </a:r>
          </a:p>
        </p:txBody>
      </p:sp>
      <p:pic>
        <p:nvPicPr>
          <p:cNvPr id="2050" name="Picture 2" descr="Custom app detail page">
            <a:extLst>
              <a:ext uri="{FF2B5EF4-FFF2-40B4-BE49-F238E27FC236}">
                <a16:creationId xmlns:a16="http://schemas.microsoft.com/office/drawing/2014/main" id="{CF5F3097-2597-47E3-91E5-2547F72548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6287" y="1771429"/>
            <a:ext cx="6399425" cy="5086571"/>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9684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 für Admins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617200" cy="5032375"/>
          </a:xfrm>
        </p:spPr>
        <p:txBody>
          <a:bodyPr>
            <a:normAutofit/>
          </a:bodyPr>
          <a:lstStyle/>
          <a:p>
            <a:r>
              <a:rPr lang="en-US" dirty="0"/>
              <a:t>Sensitivity Labels for Teams Created from Templates</a:t>
            </a:r>
          </a:p>
          <a:p>
            <a:r>
              <a:rPr lang="en-US" dirty="0"/>
              <a:t>Information Barrier Open and Owner Moderated Modes in Teams </a:t>
            </a:r>
            <a:br>
              <a:rPr lang="en-US" dirty="0"/>
            </a:br>
            <a:r>
              <a:rPr lang="en-US" sz="1400" dirty="0" err="1">
                <a:hlinkClick r:id="rId3"/>
              </a:rPr>
              <a:t>Weitere</a:t>
            </a:r>
            <a:r>
              <a:rPr lang="en-US" sz="1400" dirty="0">
                <a:hlinkClick r:id="rId3"/>
              </a:rPr>
              <a:t> </a:t>
            </a:r>
            <a:r>
              <a:rPr lang="en-US" sz="1400" dirty="0" err="1">
                <a:hlinkClick r:id="rId3"/>
              </a:rPr>
              <a:t>Informationen</a:t>
            </a:r>
            <a:r>
              <a:rPr lang="en-US" sz="1400" dirty="0"/>
              <a:t> </a:t>
            </a:r>
          </a:p>
          <a:p>
            <a:r>
              <a:rPr lang="en-US" dirty="0"/>
              <a:t>Cortana Voice Activation enabled by default in Teams Rooms </a:t>
            </a:r>
            <a:br>
              <a:rPr lang="en-US" dirty="0"/>
            </a:br>
            <a:r>
              <a:rPr lang="en-US" sz="1400" dirty="0" err="1">
                <a:hlinkClick r:id="rId4"/>
              </a:rPr>
              <a:t>Weitere</a:t>
            </a:r>
            <a:r>
              <a:rPr lang="en-US" sz="1400" dirty="0">
                <a:hlinkClick r:id="rId4"/>
              </a:rPr>
              <a:t> </a:t>
            </a:r>
            <a:r>
              <a:rPr lang="en-US" sz="1400" dirty="0" err="1">
                <a:hlinkClick r:id="rId4"/>
              </a:rPr>
              <a:t>Informationen</a:t>
            </a:r>
            <a:endParaRPr lang="en-US" sz="1400" dirty="0"/>
          </a:p>
          <a:p>
            <a:r>
              <a:rPr lang="en-US" dirty="0"/>
              <a:t>TAC: App lists and banners in the app management page</a:t>
            </a:r>
          </a:p>
          <a:p>
            <a:r>
              <a:rPr lang="en-US" dirty="0"/>
              <a:t>TAC: Enriching the App detailed page with more descriptive App information</a:t>
            </a:r>
          </a:p>
          <a:p>
            <a:r>
              <a:rPr lang="en-US" dirty="0"/>
              <a:t>Chat with users with Teams personal accounts</a:t>
            </a:r>
          </a:p>
          <a:p>
            <a:endParaRPr lang="en-US"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5112834"/>
            <a:ext cx="10515600" cy="517437"/>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1471743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BA423E4-B806-433B-B319-3501C2828674}"/>
              </a:ext>
            </a:extLst>
          </p:cNvPr>
          <p:cNvSpPr>
            <a:spLocks noGrp="1"/>
          </p:cNvSpPr>
          <p:nvPr>
            <p:ph type="title"/>
          </p:nvPr>
        </p:nvSpPr>
        <p:spPr/>
        <p:txBody>
          <a:bodyPr/>
          <a:lstStyle/>
          <a:p>
            <a:r>
              <a:rPr lang="en-US" dirty="0"/>
              <a:t>Chat with users with Teams personal accounts</a:t>
            </a:r>
          </a:p>
        </p:txBody>
      </p:sp>
      <p:sp>
        <p:nvSpPr>
          <p:cNvPr id="3" name="Inhaltsplatzhalter 2">
            <a:extLst>
              <a:ext uri="{FF2B5EF4-FFF2-40B4-BE49-F238E27FC236}">
                <a16:creationId xmlns:a16="http://schemas.microsoft.com/office/drawing/2014/main" id="{892C9CFD-0555-461F-815C-7E869A6C691E}"/>
              </a:ext>
            </a:extLst>
          </p:cNvPr>
          <p:cNvSpPr>
            <a:spLocks noGrp="1"/>
          </p:cNvSpPr>
          <p:nvPr>
            <p:ph idx="1"/>
          </p:nvPr>
        </p:nvSpPr>
        <p:spPr/>
        <p:txBody>
          <a:bodyPr/>
          <a:lstStyle/>
          <a:p>
            <a:r>
              <a:rPr lang="en-US" dirty="0" err="1"/>
              <a:t>Automatisch</a:t>
            </a:r>
            <a:r>
              <a:rPr lang="en-US" dirty="0"/>
              <a:t> </a:t>
            </a:r>
            <a:r>
              <a:rPr lang="en-US" dirty="0" err="1"/>
              <a:t>aktiviert</a:t>
            </a:r>
            <a:endParaRPr lang="en-US" dirty="0"/>
          </a:p>
          <a:p>
            <a:r>
              <a:rPr lang="en-US" dirty="0"/>
              <a:t>Opt-Out</a:t>
            </a:r>
          </a:p>
          <a:p>
            <a:pPr lvl="1"/>
            <a:r>
              <a:rPr lang="en-US" b="1" dirty="0"/>
              <a:t>Tenant Level </a:t>
            </a:r>
            <a:r>
              <a:rPr lang="en-US" dirty="0">
                <a:sym typeface="Wingdings" panose="05000000000000000000" pitchFamily="2" charset="2"/>
              </a:rPr>
              <a:t></a:t>
            </a:r>
            <a:r>
              <a:rPr lang="en-US" dirty="0"/>
              <a:t> </a:t>
            </a:r>
            <a:r>
              <a:rPr lang="en-US" dirty="0" err="1"/>
              <a:t>CsTenantFederationConfiguration</a:t>
            </a:r>
            <a:br>
              <a:rPr lang="en-US" dirty="0"/>
            </a:br>
            <a:br>
              <a:rPr lang="en-US" dirty="0"/>
            </a:br>
            <a:r>
              <a:rPr lang="en-US" dirty="0" err="1"/>
              <a:t>AllowTeamsConsumer</a:t>
            </a:r>
            <a:br>
              <a:rPr lang="en-US" dirty="0"/>
            </a:br>
            <a:r>
              <a:rPr lang="en-US" dirty="0" err="1"/>
              <a:t>AllowTeamsConsumerInbound</a:t>
            </a:r>
            <a:endParaRPr lang="en-US" dirty="0"/>
          </a:p>
          <a:p>
            <a:pPr lvl="1"/>
            <a:endParaRPr lang="en-US" dirty="0"/>
          </a:p>
          <a:p>
            <a:pPr lvl="1"/>
            <a:r>
              <a:rPr lang="en-US" b="1" dirty="0"/>
              <a:t>User Level </a:t>
            </a:r>
            <a:r>
              <a:rPr lang="en-US" dirty="0">
                <a:sym typeface="Wingdings" panose="05000000000000000000" pitchFamily="2" charset="2"/>
              </a:rPr>
              <a:t> </a:t>
            </a:r>
            <a:r>
              <a:rPr lang="en-US" dirty="0" err="1"/>
              <a:t>CsExternalAccessPolicy</a:t>
            </a:r>
            <a:br>
              <a:rPr lang="en-US" dirty="0"/>
            </a:br>
            <a:br>
              <a:rPr lang="en-US" dirty="0"/>
            </a:br>
            <a:r>
              <a:rPr lang="en-US" dirty="0" err="1"/>
              <a:t>EnableTeamsConsumerAccess</a:t>
            </a:r>
            <a:br>
              <a:rPr lang="en-US" dirty="0"/>
            </a:br>
            <a:r>
              <a:rPr lang="en-US" dirty="0" err="1"/>
              <a:t>EnableTeamsConsumerInbound</a:t>
            </a:r>
            <a:endParaRPr lang="en-US" dirty="0"/>
          </a:p>
        </p:txBody>
      </p:sp>
    </p:spTree>
    <p:extLst>
      <p:ext uri="{BB962C8B-B14F-4D97-AF65-F5344CB8AC3E}">
        <p14:creationId xmlns:p14="http://schemas.microsoft.com/office/powerpoint/2010/main" val="9529645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Was ist neu in Teams – Der Blog</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hlinkClick r:id="rId3"/>
              </a:rPr>
              <a:t>What’s New in Microsoft Teams - December 2021</a:t>
            </a:r>
            <a:endParaRPr lang="en-US" dirty="0"/>
          </a:p>
          <a:p>
            <a:r>
              <a:rPr lang="en-US" dirty="0">
                <a:hlinkClick r:id="rId4"/>
              </a:rPr>
              <a:t>What’s New in Microsoft Teams - January 2022</a:t>
            </a:r>
            <a:endParaRPr lang="en-US" dirty="0"/>
          </a:p>
          <a:p>
            <a:endParaRPr lang="en-US" dirty="0"/>
          </a:p>
          <a:p>
            <a:r>
              <a:rPr lang="de-DE" dirty="0">
                <a:hlinkClick r:id="rId5"/>
              </a:rPr>
              <a:t>Microsoft Teams Blog</a:t>
            </a:r>
            <a:r>
              <a:rPr lang="de-DE" dirty="0"/>
              <a:t> </a:t>
            </a:r>
          </a:p>
          <a:p>
            <a:r>
              <a:rPr lang="de-DE" dirty="0">
                <a:hlinkClick r:id="rId6"/>
              </a:rPr>
              <a:t>Microsoft Teams Community Blog</a:t>
            </a:r>
            <a:r>
              <a:rPr lang="de-DE" dirty="0"/>
              <a:t> </a:t>
            </a:r>
          </a:p>
          <a:p>
            <a:r>
              <a:rPr lang="de-DE" dirty="0">
                <a:hlinkClick r:id="rId7"/>
              </a:rPr>
              <a:t>Microsoft Teams Feedback Portal</a:t>
            </a:r>
            <a:endParaRPr lang="de-DE" dirty="0"/>
          </a:p>
          <a:p>
            <a:endParaRPr lang="de-DE" dirty="0"/>
          </a:p>
          <a:p>
            <a:endParaRPr lang="de-DE" dirty="0"/>
          </a:p>
        </p:txBody>
      </p:sp>
    </p:spTree>
    <p:extLst>
      <p:ext uri="{BB962C8B-B14F-4D97-AF65-F5344CB8AC3E}">
        <p14:creationId xmlns:p14="http://schemas.microsoft.com/office/powerpoint/2010/main" val="2721051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C4CCBB5-60CA-4E97-BDCF-05CC269D742F}"/>
              </a:ext>
            </a:extLst>
          </p:cNvPr>
          <p:cNvSpPr>
            <a:spLocks noGrp="1"/>
          </p:cNvSpPr>
          <p:nvPr>
            <p:ph type="title"/>
          </p:nvPr>
        </p:nvSpPr>
        <p:spPr/>
        <p:txBody>
          <a:bodyPr/>
          <a:lstStyle/>
          <a:p>
            <a:endParaRPr lang="de-DE"/>
          </a:p>
        </p:txBody>
      </p:sp>
      <p:pic>
        <p:nvPicPr>
          <p:cNvPr id="6" name="Grafik 5">
            <a:extLst>
              <a:ext uri="{FF2B5EF4-FFF2-40B4-BE49-F238E27FC236}">
                <a16:creationId xmlns:a16="http://schemas.microsoft.com/office/drawing/2014/main" id="{69AC6E8A-ECCC-4CAE-8164-9F3F87C4F2D6}"/>
              </a:ext>
            </a:extLst>
          </p:cNvPr>
          <p:cNvPicPr>
            <a:picLocks noChangeAspect="1"/>
          </p:cNvPicPr>
          <p:nvPr/>
        </p:nvPicPr>
        <p:blipFill>
          <a:blip r:embed="rId2"/>
          <a:stretch>
            <a:fillRect/>
          </a:stretch>
        </p:blipFill>
        <p:spPr>
          <a:xfrm>
            <a:off x="0" y="390526"/>
            <a:ext cx="12192000" cy="6102349"/>
          </a:xfrm>
          <a:prstGeom prst="rect">
            <a:avLst/>
          </a:prstGeom>
          <a:ln>
            <a:noFill/>
          </a:ln>
          <a:effectLst>
            <a:outerShdw blurRad="190500" algn="tl" rotWithShape="0">
              <a:srgbClr val="000000">
                <a:alpha val="70000"/>
              </a:srgbClr>
            </a:outerShdw>
          </a:effectLst>
        </p:spPr>
      </p:pic>
      <p:sp>
        <p:nvSpPr>
          <p:cNvPr id="7" name="Rechteck 6">
            <a:extLst>
              <a:ext uri="{FF2B5EF4-FFF2-40B4-BE49-F238E27FC236}">
                <a16:creationId xmlns:a16="http://schemas.microsoft.com/office/drawing/2014/main" id="{AC653FA9-1AB6-49AB-B58A-9D12BB4A4394}"/>
              </a:ext>
            </a:extLst>
          </p:cNvPr>
          <p:cNvSpPr/>
          <p:nvPr/>
        </p:nvSpPr>
        <p:spPr>
          <a:xfrm>
            <a:off x="622300" y="3336130"/>
            <a:ext cx="11125200" cy="2988469"/>
          </a:xfrm>
          <a:prstGeom prst="rect">
            <a:avLst/>
          </a:prstGeom>
          <a:noFill/>
          <a:ln w="19050"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de-DE"/>
          </a:p>
        </p:txBody>
      </p:sp>
      <p:sp>
        <p:nvSpPr>
          <p:cNvPr id="11" name="Textfeld 10">
            <a:extLst>
              <a:ext uri="{FF2B5EF4-FFF2-40B4-BE49-F238E27FC236}">
                <a16:creationId xmlns:a16="http://schemas.microsoft.com/office/drawing/2014/main" id="{DBAF0D92-4F5B-43B3-858F-5EAB5EC10308}"/>
              </a:ext>
            </a:extLst>
          </p:cNvPr>
          <p:cNvSpPr txBox="1"/>
          <p:nvPr/>
        </p:nvSpPr>
        <p:spPr>
          <a:xfrm>
            <a:off x="3511550" y="-4207"/>
            <a:ext cx="4768850" cy="369332"/>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r>
              <a:rPr lang="de-DE" dirty="0">
                <a:hlinkClick r:id="rId3"/>
              </a:rPr>
              <a:t>https://admin.microsoft.com/#/MessageCenter</a:t>
            </a:r>
            <a:r>
              <a:rPr lang="de-DE" dirty="0"/>
              <a:t> </a:t>
            </a:r>
          </a:p>
        </p:txBody>
      </p:sp>
    </p:spTree>
    <p:extLst>
      <p:ext uri="{BB962C8B-B14F-4D97-AF65-F5344CB8AC3E}">
        <p14:creationId xmlns:p14="http://schemas.microsoft.com/office/powerpoint/2010/main" val="23959243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3A15CBD-C746-44A3-A4F0-4898CE2F02E6}"/>
              </a:ext>
            </a:extLst>
          </p:cNvPr>
          <p:cNvSpPr>
            <a:spLocks noGrp="1"/>
          </p:cNvSpPr>
          <p:nvPr>
            <p:ph type="title"/>
          </p:nvPr>
        </p:nvSpPr>
        <p:spPr/>
        <p:txBody>
          <a:bodyPr>
            <a:normAutofit/>
          </a:bodyPr>
          <a:lstStyle/>
          <a:p>
            <a:r>
              <a:rPr lang="en-US" dirty="0" err="1"/>
              <a:t>Titel</a:t>
            </a:r>
            <a:endParaRPr lang="de-DE" dirty="0"/>
          </a:p>
        </p:txBody>
      </p:sp>
      <p:sp>
        <p:nvSpPr>
          <p:cNvPr id="5" name="Textplatzhalter 4">
            <a:extLst>
              <a:ext uri="{FF2B5EF4-FFF2-40B4-BE49-F238E27FC236}">
                <a16:creationId xmlns:a16="http://schemas.microsoft.com/office/drawing/2014/main" id="{F3459BE7-1731-4733-A912-12977C68CFD6}"/>
              </a:ext>
            </a:extLst>
          </p:cNvPr>
          <p:cNvSpPr>
            <a:spLocks noGrp="1"/>
          </p:cNvSpPr>
          <p:nvPr>
            <p:ph type="body" idx="1"/>
          </p:nvPr>
        </p:nvSpPr>
        <p:spPr/>
        <p:txBody>
          <a:bodyPr>
            <a:normAutofit/>
          </a:bodyPr>
          <a:lstStyle/>
          <a:p>
            <a:r>
              <a:rPr lang="de-DE" dirty="0"/>
              <a:t>Speaker </a:t>
            </a:r>
            <a:br>
              <a:rPr lang="de-DE" dirty="0"/>
            </a:br>
            <a:r>
              <a:rPr lang="de-DE" dirty="0"/>
              <a:t>@twitter</a:t>
            </a:r>
            <a:br>
              <a:rPr lang="de-DE" dirty="0"/>
            </a:br>
            <a:endParaRPr lang="de-DE" dirty="0"/>
          </a:p>
        </p:txBody>
      </p:sp>
    </p:spTree>
    <p:extLst>
      <p:ext uri="{BB962C8B-B14F-4D97-AF65-F5344CB8AC3E}">
        <p14:creationId xmlns:p14="http://schemas.microsoft.com/office/powerpoint/2010/main" val="539671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3A15CBD-C746-44A3-A4F0-4898CE2F02E6}"/>
              </a:ext>
            </a:extLst>
          </p:cNvPr>
          <p:cNvSpPr>
            <a:spLocks noGrp="1"/>
          </p:cNvSpPr>
          <p:nvPr>
            <p:ph type="title"/>
          </p:nvPr>
        </p:nvSpPr>
        <p:spPr/>
        <p:txBody>
          <a:bodyPr/>
          <a:lstStyle/>
          <a:p>
            <a:r>
              <a:rPr lang="de-DE" dirty="0"/>
              <a:t>Organisatorisches </a:t>
            </a:r>
          </a:p>
        </p:txBody>
      </p:sp>
      <p:sp>
        <p:nvSpPr>
          <p:cNvPr id="5" name="Textplatzhalter 4">
            <a:extLst>
              <a:ext uri="{FF2B5EF4-FFF2-40B4-BE49-F238E27FC236}">
                <a16:creationId xmlns:a16="http://schemas.microsoft.com/office/drawing/2014/main" id="{F3459BE7-1731-4733-A912-12977C68CFD6}"/>
              </a:ext>
            </a:extLst>
          </p:cNvPr>
          <p:cNvSpPr>
            <a:spLocks noGrp="1"/>
          </p:cNvSpPr>
          <p:nvPr>
            <p:ph type="body" idx="1"/>
          </p:nvPr>
        </p:nvSpPr>
        <p:spPr/>
        <p:txBody>
          <a:bodyPr/>
          <a:lstStyle/>
          <a:p>
            <a:endParaRPr lang="de-DE" dirty="0"/>
          </a:p>
        </p:txBody>
      </p:sp>
    </p:spTree>
    <p:extLst>
      <p:ext uri="{BB962C8B-B14F-4D97-AF65-F5344CB8AC3E}">
        <p14:creationId xmlns:p14="http://schemas.microsoft.com/office/powerpoint/2010/main" val="28149679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5B028BF-A9D0-4C57-86E7-6EE5916BE93B}"/>
              </a:ext>
            </a:extLst>
          </p:cNvPr>
          <p:cNvSpPr>
            <a:spLocks noGrp="1"/>
          </p:cNvSpPr>
          <p:nvPr>
            <p:ph type="title"/>
          </p:nvPr>
        </p:nvSpPr>
        <p:spPr/>
        <p:txBody>
          <a:bodyPr/>
          <a:lstStyle/>
          <a:p>
            <a:r>
              <a:rPr lang="de-DE" dirty="0"/>
              <a:t>Veranstaltungen</a:t>
            </a:r>
          </a:p>
        </p:txBody>
      </p:sp>
      <p:graphicFrame>
        <p:nvGraphicFramePr>
          <p:cNvPr id="4" name="Tabelle 4">
            <a:extLst>
              <a:ext uri="{FF2B5EF4-FFF2-40B4-BE49-F238E27FC236}">
                <a16:creationId xmlns:a16="http://schemas.microsoft.com/office/drawing/2014/main" id="{55EDB790-67BC-42E5-B64A-5647620B8383}"/>
              </a:ext>
            </a:extLst>
          </p:cNvPr>
          <p:cNvGraphicFramePr>
            <a:graphicFrameLocks noGrp="1"/>
          </p:cNvGraphicFramePr>
          <p:nvPr>
            <p:ph idx="1"/>
            <p:extLst>
              <p:ext uri="{D42A27DB-BD31-4B8C-83A1-F6EECF244321}">
                <p14:modId xmlns:p14="http://schemas.microsoft.com/office/powerpoint/2010/main" val="2046323797"/>
              </p:ext>
            </p:extLst>
          </p:nvPr>
        </p:nvGraphicFramePr>
        <p:xfrm>
          <a:off x="838200" y="1825625"/>
          <a:ext cx="10515600" cy="2225040"/>
        </p:xfrm>
        <a:graphic>
          <a:graphicData uri="http://schemas.openxmlformats.org/drawingml/2006/table">
            <a:tbl>
              <a:tblPr firstRow="1" bandRow="1">
                <a:tableStyleId>{5C22544A-7EE6-4342-B048-85BDC9FD1C3A}</a:tableStyleId>
              </a:tblPr>
              <a:tblGrid>
                <a:gridCol w="3124200">
                  <a:extLst>
                    <a:ext uri="{9D8B030D-6E8A-4147-A177-3AD203B41FA5}">
                      <a16:colId xmlns:a16="http://schemas.microsoft.com/office/drawing/2014/main" val="391616840"/>
                    </a:ext>
                  </a:extLst>
                </a:gridCol>
                <a:gridCol w="7391400">
                  <a:extLst>
                    <a:ext uri="{9D8B030D-6E8A-4147-A177-3AD203B41FA5}">
                      <a16:colId xmlns:a16="http://schemas.microsoft.com/office/drawing/2014/main" val="2711380592"/>
                    </a:ext>
                  </a:extLst>
                </a:gridCol>
              </a:tblGrid>
              <a:tr h="370840">
                <a:tc>
                  <a:txBody>
                    <a:bodyPr/>
                    <a:lstStyle/>
                    <a:p>
                      <a:r>
                        <a:rPr lang="de-DE" dirty="0"/>
                        <a:t>Datum</a:t>
                      </a:r>
                    </a:p>
                  </a:txBody>
                  <a:tcPr/>
                </a:tc>
                <a:tc>
                  <a:txBody>
                    <a:bodyPr/>
                    <a:lstStyle/>
                    <a:p>
                      <a:endParaRPr lang="de-DE"/>
                    </a:p>
                  </a:txBody>
                  <a:tcPr/>
                </a:tc>
                <a:extLst>
                  <a:ext uri="{0D108BD9-81ED-4DB2-BD59-A6C34878D82A}">
                    <a16:rowId xmlns:a16="http://schemas.microsoft.com/office/drawing/2014/main" val="3242331578"/>
                  </a:ext>
                </a:extLst>
              </a:tr>
              <a:tr h="370840">
                <a:tc>
                  <a:txBody>
                    <a:bodyPr/>
                    <a:lstStyle/>
                    <a:p>
                      <a:r>
                        <a:rPr lang="de-DE" dirty="0"/>
                        <a:t>23. März 2022</a:t>
                      </a:r>
                    </a:p>
                  </a:txBody>
                  <a:tcPr/>
                </a:tc>
                <a:tc>
                  <a:txBody>
                    <a:bodyPr/>
                    <a:lstStyle/>
                    <a:p>
                      <a:r>
                        <a:rPr lang="de-DE" dirty="0">
                          <a:hlinkClick r:id="rId2"/>
                        </a:rPr>
                        <a:t>Teams Nation</a:t>
                      </a:r>
                      <a:endParaRPr lang="de-DE" dirty="0"/>
                    </a:p>
                  </a:txBody>
                  <a:tcPr/>
                </a:tc>
                <a:extLst>
                  <a:ext uri="{0D108BD9-81ED-4DB2-BD59-A6C34878D82A}">
                    <a16:rowId xmlns:a16="http://schemas.microsoft.com/office/drawing/2014/main" val="3898851184"/>
                  </a:ext>
                </a:extLst>
              </a:tr>
              <a:tr h="370840">
                <a:tc>
                  <a:txBody>
                    <a:bodyPr/>
                    <a:lstStyle/>
                    <a:p>
                      <a:r>
                        <a:rPr lang="de-DE" dirty="0"/>
                        <a:t>28. April 2022</a:t>
                      </a:r>
                    </a:p>
                  </a:txBody>
                  <a:tcPr/>
                </a:tc>
                <a:tc>
                  <a:txBody>
                    <a:bodyPr/>
                    <a:lstStyle/>
                    <a:p>
                      <a:r>
                        <a:rPr lang="de-DE" dirty="0">
                          <a:hlinkClick r:id="rId3"/>
                        </a:rPr>
                        <a:t>Teams User Group Berlin #18</a:t>
                      </a:r>
                      <a:endParaRPr lang="de-DE" dirty="0"/>
                    </a:p>
                  </a:txBody>
                  <a:tcPr/>
                </a:tc>
                <a:extLst>
                  <a:ext uri="{0D108BD9-81ED-4DB2-BD59-A6C34878D82A}">
                    <a16:rowId xmlns:a16="http://schemas.microsoft.com/office/drawing/2014/main" val="3613113436"/>
                  </a:ext>
                </a:extLst>
              </a:tr>
              <a:tr h="370840">
                <a:tc>
                  <a:txBody>
                    <a:bodyPr/>
                    <a:lstStyle/>
                    <a:p>
                      <a:r>
                        <a:rPr lang="de-DE" dirty="0"/>
                        <a:t>19. Mai 2022</a:t>
                      </a:r>
                    </a:p>
                  </a:txBody>
                  <a:tcPr/>
                </a:tc>
                <a:tc>
                  <a:txBody>
                    <a:bodyPr/>
                    <a:lstStyle/>
                    <a:p>
                      <a:r>
                        <a:rPr lang="de-DE" dirty="0">
                          <a:hlinkClick r:id="rId4"/>
                        </a:rPr>
                        <a:t>aMS Berlin 2022</a:t>
                      </a:r>
                      <a:endParaRPr lang="de-DE" dirty="0"/>
                    </a:p>
                  </a:txBody>
                  <a:tcPr/>
                </a:tc>
                <a:extLst>
                  <a:ext uri="{0D108BD9-81ED-4DB2-BD59-A6C34878D82A}">
                    <a16:rowId xmlns:a16="http://schemas.microsoft.com/office/drawing/2014/main" val="3141322284"/>
                  </a:ext>
                </a:extLst>
              </a:tr>
              <a:tr h="370840">
                <a:tc>
                  <a:txBody>
                    <a:bodyPr/>
                    <a:lstStyle/>
                    <a:p>
                      <a:r>
                        <a:rPr lang="de-DE" dirty="0"/>
                        <a:t>10./11. Juni 2022</a:t>
                      </a:r>
                    </a:p>
                  </a:txBody>
                  <a:tcPr/>
                </a:tc>
                <a:tc>
                  <a:txBody>
                    <a:bodyPr/>
                    <a:lstStyle/>
                    <a:p>
                      <a:r>
                        <a:rPr lang="de-DE" dirty="0">
                          <a:hlinkClick r:id="rId5"/>
                        </a:rPr>
                        <a:t>Scottish Summit 2022</a:t>
                      </a:r>
                      <a:endParaRPr lang="de-DE" dirty="0"/>
                    </a:p>
                  </a:txBody>
                  <a:tcPr/>
                </a:tc>
                <a:extLst>
                  <a:ext uri="{0D108BD9-81ED-4DB2-BD59-A6C34878D82A}">
                    <a16:rowId xmlns:a16="http://schemas.microsoft.com/office/drawing/2014/main" val="2608473306"/>
                  </a:ext>
                </a:extLst>
              </a:tr>
              <a:tr h="370840">
                <a:tc>
                  <a:txBody>
                    <a:bodyPr/>
                    <a:lstStyle/>
                    <a:p>
                      <a:r>
                        <a:rPr lang="de-DE" dirty="0"/>
                        <a:t>26.-28. September 2022</a:t>
                      </a:r>
                    </a:p>
                  </a:txBody>
                  <a:tcPr/>
                </a:tc>
                <a:tc>
                  <a:txBody>
                    <a:bodyPr/>
                    <a:lstStyle/>
                    <a:p>
                      <a:r>
                        <a:rPr lang="de-DE" dirty="0">
                          <a:hlinkClick r:id="rId6"/>
                        </a:rPr>
                        <a:t>European Cloud Summit</a:t>
                      </a:r>
                      <a:endParaRPr lang="de-DE" dirty="0"/>
                    </a:p>
                  </a:txBody>
                  <a:tcPr/>
                </a:tc>
                <a:extLst>
                  <a:ext uri="{0D108BD9-81ED-4DB2-BD59-A6C34878D82A}">
                    <a16:rowId xmlns:a16="http://schemas.microsoft.com/office/drawing/2014/main" val="2993845863"/>
                  </a:ext>
                </a:extLst>
              </a:tr>
            </a:tbl>
          </a:graphicData>
        </a:graphic>
      </p:graphicFrame>
    </p:spTree>
    <p:extLst>
      <p:ext uri="{BB962C8B-B14F-4D97-AF65-F5344CB8AC3E}">
        <p14:creationId xmlns:p14="http://schemas.microsoft.com/office/powerpoint/2010/main" val="17285154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3A15CBD-C746-44A3-A4F0-4898CE2F02E6}"/>
              </a:ext>
            </a:extLst>
          </p:cNvPr>
          <p:cNvSpPr>
            <a:spLocks noGrp="1"/>
          </p:cNvSpPr>
          <p:nvPr>
            <p:ph type="title"/>
          </p:nvPr>
        </p:nvSpPr>
        <p:spPr/>
        <p:txBody>
          <a:bodyPr>
            <a:normAutofit/>
          </a:bodyPr>
          <a:lstStyle/>
          <a:p>
            <a:r>
              <a:rPr lang="de-DE" dirty="0"/>
              <a:t>Neues in Microsoft Teams</a:t>
            </a:r>
            <a:br>
              <a:rPr lang="de-DE" dirty="0"/>
            </a:br>
            <a:r>
              <a:rPr lang="de-DE" dirty="0"/>
              <a:t>Ankündigungen &amp; Rollouts </a:t>
            </a:r>
          </a:p>
        </p:txBody>
      </p:sp>
      <p:sp>
        <p:nvSpPr>
          <p:cNvPr id="5" name="Textplatzhalter 4">
            <a:extLst>
              <a:ext uri="{FF2B5EF4-FFF2-40B4-BE49-F238E27FC236}">
                <a16:creationId xmlns:a16="http://schemas.microsoft.com/office/drawing/2014/main" id="{F3459BE7-1731-4733-A912-12977C68CFD6}"/>
              </a:ext>
            </a:extLst>
          </p:cNvPr>
          <p:cNvSpPr>
            <a:spLocks noGrp="1"/>
          </p:cNvSpPr>
          <p:nvPr>
            <p:ph type="body" idx="1"/>
          </p:nvPr>
        </p:nvSpPr>
        <p:spPr/>
        <p:txBody>
          <a:bodyPr/>
          <a:lstStyle/>
          <a:p>
            <a:r>
              <a:rPr lang="de-DE" dirty="0"/>
              <a:t>Meetup #17 </a:t>
            </a:r>
            <a:br>
              <a:rPr lang="de-DE" dirty="0"/>
            </a:br>
            <a:br>
              <a:rPr lang="de-DE" dirty="0"/>
            </a:br>
            <a:r>
              <a:rPr lang="de-DE" dirty="0"/>
              <a:t>Thomas Stensitzki</a:t>
            </a:r>
          </a:p>
        </p:txBody>
      </p:sp>
      <p:sp>
        <p:nvSpPr>
          <p:cNvPr id="2" name="Textfeld 1">
            <a:extLst>
              <a:ext uri="{FF2B5EF4-FFF2-40B4-BE49-F238E27FC236}">
                <a16:creationId xmlns:a16="http://schemas.microsoft.com/office/drawing/2014/main" id="{A0204B4B-AC00-4A91-B83C-FDA5915CC9E5}"/>
              </a:ext>
            </a:extLst>
          </p:cNvPr>
          <p:cNvSpPr txBox="1"/>
          <p:nvPr/>
        </p:nvSpPr>
        <p:spPr>
          <a:xfrm rot="20570296">
            <a:off x="6143557" y="3927744"/>
            <a:ext cx="5135671" cy="1323439"/>
          </a:xfrm>
          <a:prstGeom prst="rect">
            <a:avLst/>
          </a:prstGeom>
          <a:noFill/>
        </p:spPr>
        <p:txBody>
          <a:bodyPr wrap="square" rtlCol="0">
            <a:spAutoFit/>
          </a:bodyPr>
          <a:lstStyle/>
          <a:p>
            <a:pPr algn="ctr"/>
            <a:r>
              <a:rPr lang="en-US" sz="80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Updates</a:t>
            </a:r>
          </a:p>
        </p:txBody>
      </p:sp>
    </p:spTree>
    <p:extLst>
      <p:ext uri="{BB962C8B-B14F-4D97-AF65-F5344CB8AC3E}">
        <p14:creationId xmlns:p14="http://schemas.microsoft.com/office/powerpoint/2010/main" val="40076700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2F18A5-78AE-405E-A20F-1654BB71EEC0}"/>
              </a:ext>
            </a:extLst>
          </p:cNvPr>
          <p:cNvSpPr>
            <a:spLocks noGrp="1"/>
          </p:cNvSpPr>
          <p:nvPr>
            <p:ph type="title"/>
          </p:nvPr>
        </p:nvSpPr>
        <p:spPr/>
        <p:txBody>
          <a:bodyPr/>
          <a:lstStyle/>
          <a:p>
            <a:r>
              <a:rPr lang="en-US" dirty="0"/>
              <a:t>Teams Community Blog</a:t>
            </a:r>
          </a:p>
        </p:txBody>
      </p:sp>
      <p:sp>
        <p:nvSpPr>
          <p:cNvPr id="3" name="Inhaltsplatzhalter 2">
            <a:extLst>
              <a:ext uri="{FF2B5EF4-FFF2-40B4-BE49-F238E27FC236}">
                <a16:creationId xmlns:a16="http://schemas.microsoft.com/office/drawing/2014/main" id="{0EF91AAF-22C9-467A-BB36-B9178FCA5D28}"/>
              </a:ext>
            </a:extLst>
          </p:cNvPr>
          <p:cNvSpPr>
            <a:spLocks noGrp="1"/>
          </p:cNvSpPr>
          <p:nvPr>
            <p:ph idx="1"/>
          </p:nvPr>
        </p:nvSpPr>
        <p:spPr>
          <a:xfrm>
            <a:off x="838200" y="5827062"/>
            <a:ext cx="10515600" cy="466445"/>
          </a:xfrm>
        </p:spPr>
        <p:txBody>
          <a:bodyPr>
            <a:normAutofit/>
          </a:bodyPr>
          <a:lstStyle/>
          <a:p>
            <a:pPr marL="0" indent="0">
              <a:buNone/>
            </a:pPr>
            <a:r>
              <a:rPr lang="en-US" dirty="0">
                <a:sym typeface="Wingdings" panose="05000000000000000000" pitchFamily="2" charset="2"/>
              </a:rPr>
              <a:t></a:t>
            </a:r>
            <a:r>
              <a:rPr lang="en-US" u="sng" dirty="0">
                <a:solidFill>
                  <a:srgbClr val="0563C1"/>
                </a:solidFill>
                <a:effectLst/>
                <a:latin typeface="Calibri" panose="020F0502020204030204" pitchFamily="34" charset="0"/>
                <a:ea typeface="Calibri" panose="020F0502020204030204" pitchFamily="34" charset="0"/>
                <a:hlinkClick r:id="rId3"/>
              </a:rPr>
              <a:t>https://aka.ms/</a:t>
            </a:r>
            <a:r>
              <a:rPr lang="en-US" u="sng" dirty="0" err="1">
                <a:solidFill>
                  <a:srgbClr val="0563C1"/>
                </a:solidFill>
                <a:effectLst/>
                <a:latin typeface="Calibri" panose="020F0502020204030204" pitchFamily="34" charset="0"/>
                <a:ea typeface="Calibri" panose="020F0502020204030204" pitchFamily="34" charset="0"/>
                <a:hlinkClick r:id="rId3"/>
              </a:rPr>
              <a:t>TeamsCommunityBlogger</a:t>
            </a:r>
            <a:endParaRPr lang="en-US" dirty="0"/>
          </a:p>
        </p:txBody>
      </p:sp>
      <p:pic>
        <p:nvPicPr>
          <p:cNvPr id="5" name="Grafik 4">
            <a:extLst>
              <a:ext uri="{FF2B5EF4-FFF2-40B4-BE49-F238E27FC236}">
                <a16:creationId xmlns:a16="http://schemas.microsoft.com/office/drawing/2014/main" id="{4E13512F-C714-449D-B13D-17EE7BDEB782}"/>
              </a:ext>
            </a:extLst>
          </p:cNvPr>
          <p:cNvPicPr>
            <a:picLocks noChangeAspect="1"/>
          </p:cNvPicPr>
          <p:nvPr/>
        </p:nvPicPr>
        <p:blipFill>
          <a:blip r:embed="rId4"/>
          <a:stretch>
            <a:fillRect/>
          </a:stretch>
        </p:blipFill>
        <p:spPr>
          <a:xfrm>
            <a:off x="2582497" y="1415846"/>
            <a:ext cx="7027006" cy="429467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238374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B30EE16-D925-417D-89E0-E0CFDA2C14B8}"/>
              </a:ext>
            </a:extLst>
          </p:cNvPr>
          <p:cNvSpPr>
            <a:spLocks noGrp="1"/>
          </p:cNvSpPr>
          <p:nvPr>
            <p:ph type="title"/>
          </p:nvPr>
        </p:nvSpPr>
        <p:spPr/>
        <p:txBody>
          <a:bodyPr/>
          <a:lstStyle/>
          <a:p>
            <a:r>
              <a:rPr lang="de-DE" dirty="0"/>
              <a:t>Organisatorisches</a:t>
            </a:r>
          </a:p>
        </p:txBody>
      </p:sp>
      <p:sp>
        <p:nvSpPr>
          <p:cNvPr id="5" name="Inhaltsplatzhalter 4">
            <a:extLst>
              <a:ext uri="{FF2B5EF4-FFF2-40B4-BE49-F238E27FC236}">
                <a16:creationId xmlns:a16="http://schemas.microsoft.com/office/drawing/2014/main" id="{E4B561B6-C0CF-43D8-8BC7-F305B96C47C8}"/>
              </a:ext>
            </a:extLst>
          </p:cNvPr>
          <p:cNvSpPr>
            <a:spLocks noGrp="1"/>
          </p:cNvSpPr>
          <p:nvPr>
            <p:ph idx="1"/>
          </p:nvPr>
        </p:nvSpPr>
        <p:spPr/>
        <p:txBody>
          <a:bodyPr>
            <a:normAutofit/>
          </a:bodyPr>
          <a:lstStyle/>
          <a:p>
            <a:r>
              <a:rPr lang="de-DE" dirty="0"/>
              <a:t>Microsoft Community Tenant für User Groups</a:t>
            </a:r>
          </a:p>
          <a:p>
            <a:pPr lvl="1"/>
            <a:r>
              <a:rPr lang="de-DE" dirty="0"/>
              <a:t>Teilnahme als Microsoft 365 Gast</a:t>
            </a:r>
          </a:p>
          <a:p>
            <a:pPr lvl="1"/>
            <a:r>
              <a:rPr lang="de-DE" dirty="0"/>
              <a:t>Anmeldung: </a:t>
            </a:r>
            <a:r>
              <a:rPr lang="de-DE" dirty="0">
                <a:hlinkClick r:id="rId2"/>
              </a:rPr>
              <a:t>https://go.granikos.eu/TeamsUGForm</a:t>
            </a:r>
            <a:r>
              <a:rPr lang="de-DE" dirty="0"/>
              <a:t> </a:t>
            </a:r>
            <a:br>
              <a:rPr lang="de-DE" dirty="0"/>
            </a:br>
            <a:endParaRPr lang="de-DE" dirty="0"/>
          </a:p>
          <a:p>
            <a:r>
              <a:rPr lang="de-DE" dirty="0">
                <a:sym typeface="Wingdings" panose="05000000000000000000" pitchFamily="2" charset="2"/>
              </a:rPr>
              <a:t>Einheitlicher Teams Meeting Teilnahme-Link</a:t>
            </a:r>
          </a:p>
          <a:p>
            <a:pPr lvl="1"/>
            <a:r>
              <a:rPr lang="de-DE" dirty="0">
                <a:sym typeface="Wingdings" panose="05000000000000000000" pitchFamily="2" charset="2"/>
                <a:hlinkClick r:id="rId3"/>
              </a:rPr>
              <a:t>https://teamsusergroup.berlin/meetup</a:t>
            </a:r>
            <a:r>
              <a:rPr lang="de-DE" dirty="0">
                <a:sym typeface="Wingdings" panose="05000000000000000000" pitchFamily="2" charset="2"/>
              </a:rPr>
              <a:t> </a:t>
            </a:r>
            <a:br>
              <a:rPr lang="de-DE" dirty="0">
                <a:sym typeface="Wingdings" panose="05000000000000000000" pitchFamily="2" charset="2"/>
              </a:rPr>
            </a:br>
            <a:endParaRPr lang="de-DE" dirty="0">
              <a:sym typeface="Wingdings" panose="05000000000000000000" pitchFamily="2" charset="2"/>
            </a:endParaRPr>
          </a:p>
        </p:txBody>
      </p:sp>
    </p:spTree>
    <p:extLst>
      <p:ext uri="{BB962C8B-B14F-4D97-AF65-F5344CB8AC3E}">
        <p14:creationId xmlns:p14="http://schemas.microsoft.com/office/powerpoint/2010/main" val="27916344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19E53EA-6C26-45A3-AE99-DBCB215A0E41}"/>
              </a:ext>
            </a:extLst>
          </p:cNvPr>
          <p:cNvSpPr>
            <a:spLocks noGrp="1"/>
          </p:cNvSpPr>
          <p:nvPr>
            <p:ph type="title"/>
          </p:nvPr>
        </p:nvSpPr>
        <p:spPr/>
        <p:txBody>
          <a:bodyPr/>
          <a:lstStyle/>
          <a:p>
            <a:endParaRPr lang="de-DE"/>
          </a:p>
        </p:txBody>
      </p:sp>
      <p:pic>
        <p:nvPicPr>
          <p:cNvPr id="5" name="Grafik 4">
            <a:extLst>
              <a:ext uri="{FF2B5EF4-FFF2-40B4-BE49-F238E27FC236}">
                <a16:creationId xmlns:a16="http://schemas.microsoft.com/office/drawing/2014/main" id="{634ADECE-CDA9-4B71-86B0-B7D3D86AD6F7}"/>
              </a:ext>
            </a:extLst>
          </p:cNvPr>
          <p:cNvPicPr>
            <a:picLocks noChangeAspect="1"/>
          </p:cNvPicPr>
          <p:nvPr/>
        </p:nvPicPr>
        <p:blipFill>
          <a:blip r:embed="rId2"/>
          <a:stretch>
            <a:fillRect/>
          </a:stretch>
        </p:blipFill>
        <p:spPr>
          <a:xfrm>
            <a:off x="99237" y="0"/>
            <a:ext cx="11993525" cy="6858000"/>
          </a:xfrm>
          <a:prstGeom prst="rect">
            <a:avLst/>
          </a:prstGeom>
        </p:spPr>
      </p:pic>
      <p:sp>
        <p:nvSpPr>
          <p:cNvPr id="6" name="Rechteck 5">
            <a:extLst>
              <a:ext uri="{FF2B5EF4-FFF2-40B4-BE49-F238E27FC236}">
                <a16:creationId xmlns:a16="http://schemas.microsoft.com/office/drawing/2014/main" id="{2ADC7216-A470-4CC7-95AD-91D8393C689A}"/>
              </a:ext>
            </a:extLst>
          </p:cNvPr>
          <p:cNvSpPr/>
          <p:nvPr/>
        </p:nvSpPr>
        <p:spPr>
          <a:xfrm>
            <a:off x="691376" y="1144859"/>
            <a:ext cx="2787804" cy="2847278"/>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de-DE"/>
          </a:p>
        </p:txBody>
      </p:sp>
    </p:spTree>
    <p:extLst>
      <p:ext uri="{BB962C8B-B14F-4D97-AF65-F5344CB8AC3E}">
        <p14:creationId xmlns:p14="http://schemas.microsoft.com/office/powerpoint/2010/main" val="7261952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A4AB0BF-6550-48A4-8221-F9AE6DCEF311}"/>
              </a:ext>
            </a:extLst>
          </p:cNvPr>
          <p:cNvSpPr>
            <a:spLocks noGrp="1"/>
          </p:cNvSpPr>
          <p:nvPr>
            <p:ph type="title"/>
          </p:nvPr>
        </p:nvSpPr>
        <p:spPr/>
        <p:txBody>
          <a:bodyPr/>
          <a:lstStyle/>
          <a:p>
            <a:r>
              <a:rPr lang="de-DE" dirty="0"/>
              <a:t>Vielen Dank für eure Teilnahme!</a:t>
            </a:r>
          </a:p>
        </p:txBody>
      </p:sp>
      <p:sp>
        <p:nvSpPr>
          <p:cNvPr id="3" name="Inhaltsplatzhalter 2">
            <a:extLst>
              <a:ext uri="{FF2B5EF4-FFF2-40B4-BE49-F238E27FC236}">
                <a16:creationId xmlns:a16="http://schemas.microsoft.com/office/drawing/2014/main" id="{3A5A44EB-7FB9-473A-8ED3-C49DDD2E65AB}"/>
              </a:ext>
            </a:extLst>
          </p:cNvPr>
          <p:cNvSpPr>
            <a:spLocks noGrp="1"/>
          </p:cNvSpPr>
          <p:nvPr>
            <p:ph idx="1"/>
          </p:nvPr>
        </p:nvSpPr>
        <p:spPr/>
        <p:txBody>
          <a:bodyPr vert="horz" lIns="91440" tIns="45720" rIns="91440" bIns="45720" rtlCol="0" anchor="t">
            <a:noAutofit/>
          </a:bodyPr>
          <a:lstStyle/>
          <a:p>
            <a:pPr marL="0" indent="0">
              <a:buNone/>
            </a:pPr>
            <a:r>
              <a:rPr lang="de-DE" sz="3200" dirty="0"/>
              <a:t>Das nächste Meetup:</a:t>
            </a:r>
          </a:p>
          <a:p>
            <a:pPr marL="0" indent="0">
              <a:buNone/>
            </a:pPr>
            <a:r>
              <a:rPr lang="de-DE" sz="3200" dirty="0">
                <a:sym typeface="Wingdings" panose="05000000000000000000" pitchFamily="2" charset="2"/>
              </a:rPr>
              <a:t>	</a:t>
            </a:r>
            <a:r>
              <a:rPr lang="de-DE" sz="3200" dirty="0"/>
              <a:t> </a:t>
            </a:r>
            <a:r>
              <a:rPr lang="de-DE" sz="3200" b="1" dirty="0"/>
              <a:t>28. April 2022</a:t>
            </a:r>
            <a:endParaRPr lang="de-DE" sz="3200" b="1" dirty="0">
              <a:cs typeface="Calibri"/>
            </a:endParaRPr>
          </a:p>
          <a:p>
            <a:pPr marL="0" indent="0">
              <a:buNone/>
            </a:pPr>
            <a:br>
              <a:rPr lang="en-US" sz="3200" dirty="0">
                <a:hlinkClick r:id="rId3"/>
              </a:rPr>
            </a:br>
            <a:r>
              <a:rPr lang="en-US" sz="3200" dirty="0">
                <a:hlinkClick r:id="rId4"/>
              </a:rPr>
              <a:t>https://TeamsUserGroup.Berlin/register</a:t>
            </a:r>
            <a:r>
              <a:rPr lang="en-US" sz="3200" dirty="0"/>
              <a:t> </a:t>
            </a:r>
            <a:br>
              <a:rPr lang="de-DE" sz="3200" dirty="0"/>
            </a:br>
            <a:endParaRPr lang="de-DE" sz="3200" dirty="0"/>
          </a:p>
          <a:p>
            <a:pPr marL="0" indent="0">
              <a:buNone/>
            </a:pPr>
            <a:r>
              <a:rPr lang="de-DE" sz="3200" dirty="0"/>
              <a:t>Spread the Word!</a:t>
            </a:r>
          </a:p>
          <a:p>
            <a:pPr marL="0" indent="0">
              <a:buNone/>
            </a:pPr>
            <a:r>
              <a:rPr lang="de-DE" sz="3200" dirty="0"/>
              <a:t>#TeamsUGBerlin</a:t>
            </a:r>
          </a:p>
          <a:p>
            <a:pPr marL="0" indent="0">
              <a:buNone/>
            </a:pPr>
            <a:br>
              <a:rPr lang="de-DE" sz="2400" i="1" dirty="0"/>
            </a:br>
            <a:r>
              <a:rPr lang="de-DE" sz="2000" i="1" dirty="0"/>
              <a:t>Aufzeichnungen unserer Meetups sind im Community Team und bei YouTube verfügbar.</a:t>
            </a:r>
          </a:p>
          <a:p>
            <a:pPr marL="0" indent="0">
              <a:buNone/>
            </a:pPr>
            <a:endParaRPr lang="de-DE" sz="3200" dirty="0"/>
          </a:p>
          <a:p>
            <a:pPr marL="0" indent="0">
              <a:buNone/>
            </a:pPr>
            <a:endParaRPr lang="de-DE" sz="3200" dirty="0"/>
          </a:p>
          <a:p>
            <a:pPr marL="0" indent="0">
              <a:buNone/>
            </a:pPr>
            <a:endParaRPr lang="en-US" sz="3200" dirty="0"/>
          </a:p>
          <a:p>
            <a:pPr marL="0" indent="0">
              <a:buNone/>
            </a:pPr>
            <a:endParaRPr lang="de-DE" sz="3200" dirty="0"/>
          </a:p>
        </p:txBody>
      </p:sp>
    </p:spTree>
    <p:extLst>
      <p:ext uri="{BB962C8B-B14F-4D97-AF65-F5344CB8AC3E}">
        <p14:creationId xmlns:p14="http://schemas.microsoft.com/office/powerpoint/2010/main" val="33327921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3A15CBD-C746-44A3-A4F0-4898CE2F02E6}"/>
              </a:ext>
            </a:extLst>
          </p:cNvPr>
          <p:cNvSpPr>
            <a:spLocks noGrp="1"/>
          </p:cNvSpPr>
          <p:nvPr>
            <p:ph type="title"/>
          </p:nvPr>
        </p:nvSpPr>
        <p:spPr/>
        <p:txBody>
          <a:bodyPr/>
          <a:lstStyle/>
          <a:p>
            <a:r>
              <a:rPr lang="de-DE" dirty="0"/>
              <a:t>Offene Diskussion </a:t>
            </a:r>
          </a:p>
        </p:txBody>
      </p:sp>
      <p:sp>
        <p:nvSpPr>
          <p:cNvPr id="5" name="Textplatzhalter 4">
            <a:extLst>
              <a:ext uri="{FF2B5EF4-FFF2-40B4-BE49-F238E27FC236}">
                <a16:creationId xmlns:a16="http://schemas.microsoft.com/office/drawing/2014/main" id="{F3459BE7-1731-4733-A912-12977C68CFD6}"/>
              </a:ext>
            </a:extLst>
          </p:cNvPr>
          <p:cNvSpPr>
            <a:spLocks noGrp="1"/>
          </p:cNvSpPr>
          <p:nvPr>
            <p:ph type="body" idx="1"/>
          </p:nvPr>
        </p:nvSpPr>
        <p:spPr/>
        <p:txBody>
          <a:bodyPr/>
          <a:lstStyle/>
          <a:p>
            <a:endParaRPr lang="de-DE" dirty="0"/>
          </a:p>
        </p:txBody>
      </p:sp>
    </p:spTree>
    <p:extLst>
      <p:ext uri="{BB962C8B-B14F-4D97-AF65-F5344CB8AC3E}">
        <p14:creationId xmlns:p14="http://schemas.microsoft.com/office/powerpoint/2010/main" val="1928334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Improved Teams Guest User Usability </a:t>
            </a:r>
          </a:p>
          <a:p>
            <a:r>
              <a:rPr lang="en-US" dirty="0"/>
              <a:t>Expanded reactions in Microsoft Teams</a:t>
            </a:r>
          </a:p>
          <a:p>
            <a:r>
              <a:rPr lang="en-US" dirty="0"/>
              <a:t>Updated companion mode for iOS users</a:t>
            </a:r>
          </a:p>
          <a:p>
            <a:r>
              <a:rPr lang="en-US" dirty="0"/>
              <a:t>Connected Templates</a:t>
            </a:r>
          </a:p>
          <a:p>
            <a:r>
              <a:rPr lang="en-US" dirty="0"/>
              <a:t>Live Captions in all available languages and CART Captions on Teams Meetings on Web</a:t>
            </a:r>
          </a:p>
          <a:p>
            <a:r>
              <a:rPr lang="en-US" dirty="0"/>
              <a:t>Microsoft Viva: Praise History in Microsoft Viva Insights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Automatically Detect Music</a:t>
            </a:r>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1825624"/>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22274879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A814F1C-A68B-4C48-BFC7-E0C8475DD978}"/>
              </a:ext>
            </a:extLst>
          </p:cNvPr>
          <p:cNvSpPr>
            <a:spLocks noGrp="1"/>
          </p:cNvSpPr>
          <p:nvPr>
            <p:ph type="title"/>
          </p:nvPr>
        </p:nvSpPr>
        <p:spPr/>
        <p:txBody>
          <a:bodyPr/>
          <a:lstStyle/>
          <a:p>
            <a:r>
              <a:rPr lang="en-US" dirty="0"/>
              <a:t>Improved Teams Guest User Usability</a:t>
            </a:r>
          </a:p>
        </p:txBody>
      </p:sp>
      <p:sp>
        <p:nvSpPr>
          <p:cNvPr id="3" name="Inhaltsplatzhalter 2">
            <a:extLst>
              <a:ext uri="{FF2B5EF4-FFF2-40B4-BE49-F238E27FC236}">
                <a16:creationId xmlns:a16="http://schemas.microsoft.com/office/drawing/2014/main" id="{4FF3BEF0-B65A-4D8F-9E68-52DE5DDDED8D}"/>
              </a:ext>
            </a:extLst>
          </p:cNvPr>
          <p:cNvSpPr>
            <a:spLocks noGrp="1"/>
          </p:cNvSpPr>
          <p:nvPr>
            <p:ph idx="1"/>
          </p:nvPr>
        </p:nvSpPr>
        <p:spPr/>
        <p:txBody>
          <a:bodyPr/>
          <a:lstStyle/>
          <a:p>
            <a:r>
              <a:rPr lang="en-US" dirty="0"/>
              <a:t>Guest users can decline a pending guest invitation within Teams app</a:t>
            </a:r>
          </a:p>
          <a:p>
            <a:pPr lvl="1"/>
            <a:r>
              <a:rPr lang="en-US" dirty="0"/>
              <a:t>Decline </a:t>
            </a:r>
            <a:r>
              <a:rPr lang="en-US" dirty="0">
                <a:sym typeface="Wingdings" panose="05000000000000000000" pitchFamily="2" charset="2"/>
              </a:rPr>
              <a:t></a:t>
            </a:r>
            <a:r>
              <a:rPr lang="en-US" dirty="0"/>
              <a:t> Teams Tenant List will not show the tenant with the pending invitation and in the Account Management tab</a:t>
            </a:r>
          </a:p>
          <a:p>
            <a:r>
              <a:rPr lang="en-US" dirty="0"/>
              <a:t>Guest users can initiate leaving an org</a:t>
            </a:r>
          </a:p>
          <a:p>
            <a:pPr lvl="1"/>
            <a:r>
              <a:rPr lang="en-US" dirty="0"/>
              <a:t>Leave Org </a:t>
            </a:r>
            <a:r>
              <a:rPr lang="en-US" dirty="0">
                <a:sym typeface="Wingdings" panose="05000000000000000000" pitchFamily="2" charset="2"/>
              </a:rPr>
              <a:t> U</a:t>
            </a:r>
            <a:r>
              <a:rPr lang="en-US" dirty="0"/>
              <a:t>ser will be guided on how to leave a tenant from Teams and Azure Portal</a:t>
            </a:r>
          </a:p>
          <a:p>
            <a:r>
              <a:rPr lang="en-US" dirty="0"/>
              <a:t>Guest users can manage guest tenant list</a:t>
            </a:r>
          </a:p>
          <a:p>
            <a:pPr lvl="1"/>
            <a:r>
              <a:rPr lang="en-US" dirty="0"/>
              <a:t>Hide/Show in Settings </a:t>
            </a:r>
            <a:r>
              <a:rPr lang="en-US" dirty="0">
                <a:sym typeface="Wingdings" panose="05000000000000000000" pitchFamily="2" charset="2"/>
              </a:rPr>
              <a:t> T</a:t>
            </a:r>
            <a:r>
              <a:rPr lang="en-US" dirty="0"/>
              <a:t>he tenant will be shown (or hidden) in the Menu under the tenant list</a:t>
            </a:r>
          </a:p>
        </p:txBody>
      </p:sp>
    </p:spTree>
    <p:extLst>
      <p:ext uri="{BB962C8B-B14F-4D97-AF65-F5344CB8AC3E}">
        <p14:creationId xmlns:p14="http://schemas.microsoft.com/office/powerpoint/2010/main" val="23745896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12969B4-351A-4517-A5B8-3E6AD9CDB206}"/>
              </a:ext>
            </a:extLst>
          </p:cNvPr>
          <p:cNvSpPr>
            <a:spLocks noGrp="1"/>
          </p:cNvSpPr>
          <p:nvPr>
            <p:ph type="title"/>
          </p:nvPr>
        </p:nvSpPr>
        <p:spPr/>
        <p:txBody>
          <a:bodyPr/>
          <a:lstStyle/>
          <a:p>
            <a:r>
              <a:rPr lang="de-DE" dirty="0"/>
              <a:t>Neuigkeiten in Microsoft Teams</a:t>
            </a:r>
          </a:p>
        </p:txBody>
      </p:sp>
      <p:sp>
        <p:nvSpPr>
          <p:cNvPr id="5" name="Inhaltsplatzhalter 4">
            <a:extLst>
              <a:ext uri="{FF2B5EF4-FFF2-40B4-BE49-F238E27FC236}">
                <a16:creationId xmlns:a16="http://schemas.microsoft.com/office/drawing/2014/main" id="{C24DACB5-1BEC-4C86-9652-BAFD8DE56FEF}"/>
              </a:ext>
            </a:extLst>
          </p:cNvPr>
          <p:cNvSpPr>
            <a:spLocks noGrp="1"/>
          </p:cNvSpPr>
          <p:nvPr>
            <p:ph idx="1"/>
          </p:nvPr>
        </p:nvSpPr>
        <p:spPr>
          <a:xfrm>
            <a:off x="838200" y="1825624"/>
            <a:ext cx="10515600" cy="5032375"/>
          </a:xfrm>
        </p:spPr>
        <p:txBody>
          <a:bodyPr>
            <a:normAutofit/>
          </a:bodyPr>
          <a:lstStyle/>
          <a:p>
            <a:r>
              <a:rPr lang="en-US" dirty="0"/>
              <a:t>Improved Teams Guest User Usability </a:t>
            </a:r>
          </a:p>
          <a:p>
            <a:r>
              <a:rPr lang="en-US" dirty="0"/>
              <a:t>Expanded reactions in Microsoft Teams</a:t>
            </a:r>
          </a:p>
          <a:p>
            <a:r>
              <a:rPr lang="en-US" dirty="0"/>
              <a:t>Updated companion mode for iOS users</a:t>
            </a:r>
          </a:p>
          <a:p>
            <a:r>
              <a:rPr lang="en-US" dirty="0"/>
              <a:t>Connected Templates</a:t>
            </a:r>
          </a:p>
          <a:p>
            <a:r>
              <a:rPr lang="en-US" dirty="0"/>
              <a:t>Live Captions in all available languages and CART Captions on Teams Meetings on Web</a:t>
            </a:r>
          </a:p>
          <a:p>
            <a:r>
              <a:rPr lang="en-US" dirty="0"/>
              <a:t>Microsoft Viva: Praise History in Microsoft Viva Insights </a:t>
            </a:r>
            <a:r>
              <a:rPr lang="en-US" sz="1400" dirty="0" err="1">
                <a:hlinkClick r:id="rId3"/>
              </a:rPr>
              <a:t>Weitere</a:t>
            </a:r>
            <a:r>
              <a:rPr lang="en-US" sz="1400" dirty="0">
                <a:hlinkClick r:id="rId3"/>
              </a:rPr>
              <a:t> </a:t>
            </a:r>
            <a:r>
              <a:rPr lang="en-US" sz="1400" dirty="0" err="1">
                <a:hlinkClick r:id="rId3"/>
              </a:rPr>
              <a:t>Informationen</a:t>
            </a:r>
            <a:endParaRPr lang="en-US" sz="1400" dirty="0"/>
          </a:p>
          <a:p>
            <a:r>
              <a:rPr lang="en-US" dirty="0"/>
              <a:t>Automatically Detect Music</a:t>
            </a:r>
          </a:p>
          <a:p>
            <a:endParaRPr lang="de-DE" dirty="0"/>
          </a:p>
        </p:txBody>
      </p:sp>
      <p:sp>
        <p:nvSpPr>
          <p:cNvPr id="2" name="Rechteck: abgerundete Ecken 1">
            <a:extLst>
              <a:ext uri="{FF2B5EF4-FFF2-40B4-BE49-F238E27FC236}">
                <a16:creationId xmlns:a16="http://schemas.microsoft.com/office/drawing/2014/main" id="{909DC09D-B9A6-4493-9A72-1CA7ECB1F5CA}"/>
              </a:ext>
            </a:extLst>
          </p:cNvPr>
          <p:cNvSpPr/>
          <p:nvPr/>
        </p:nvSpPr>
        <p:spPr>
          <a:xfrm>
            <a:off x="838200" y="2360884"/>
            <a:ext cx="10515600" cy="431356"/>
          </a:xfrm>
          <a:prstGeom prst="round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de-DE" dirty="0"/>
          </a:p>
        </p:txBody>
      </p:sp>
    </p:spTree>
    <p:extLst>
      <p:ext uri="{BB962C8B-B14F-4D97-AF65-F5344CB8AC3E}">
        <p14:creationId xmlns:p14="http://schemas.microsoft.com/office/powerpoint/2010/main" val="36766887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äsentation1" id="{CEE4DF4C-6EA3-48DB-B011-5E7B8CB61FE6}" vid="{C1E9B41B-5C35-4701-ADD4-B631732FF831}"/>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516E16E18CAF145BDA33366AE648C95" ma:contentTypeVersion="2" ma:contentTypeDescription="Create a new document." ma:contentTypeScope="" ma:versionID="16c840c6b10647e76fae613bec9f6308">
  <xsd:schema xmlns:xsd="http://www.w3.org/2001/XMLSchema" xmlns:xs="http://www.w3.org/2001/XMLSchema" xmlns:p="http://schemas.microsoft.com/office/2006/metadata/properties" xmlns:ns2="8e58f0a9-c364-4f21-8fd8-8bb950ad5747" targetNamespace="http://schemas.microsoft.com/office/2006/metadata/properties" ma:root="true" ma:fieldsID="4840a60967f6d2af9408076f335fb56e" ns2:_="">
    <xsd:import namespace="8e58f0a9-c364-4f21-8fd8-8bb950ad5747"/>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e58f0a9-c364-4f21-8fd8-8bb950ad57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7A5EF0C-90D1-4D3C-A2B4-06A65816A670}">
  <ds:schemaRefs>
    <ds:schemaRef ds:uri="http://schemas.microsoft.com/sharepoint/v3/contenttype/forms"/>
  </ds:schemaRefs>
</ds:datastoreItem>
</file>

<file path=customXml/itemProps2.xml><?xml version="1.0" encoding="utf-8"?>
<ds:datastoreItem xmlns:ds="http://schemas.openxmlformats.org/officeDocument/2006/customXml" ds:itemID="{51E0D5F3-3235-4BD3-8A2B-382E2C08EB4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e58f0a9-c364-4f21-8fd8-8bb950ad574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2F6437E-F52A-440A-84E7-C3E49CFC8E2E}">
  <ds:schemaRefs>
    <ds:schemaRef ds:uri="http://purl.org/dc/dcmitype/"/>
    <ds:schemaRef ds:uri="http://www.w3.org/XML/1998/namespace"/>
    <ds:schemaRef ds:uri="8e58f0a9-c364-4f21-8fd8-8bb950ad5747"/>
    <ds:schemaRef ds:uri="http://schemas.openxmlformats.org/package/2006/metadata/core-properties"/>
    <ds:schemaRef ds:uri="http://purl.org/dc/terms/"/>
    <ds:schemaRef ds:uri="http://purl.org/dc/elements/1.1/"/>
    <ds:schemaRef ds:uri="http://schemas.microsoft.com/office/2006/documentManagement/types"/>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Teams-Meetup-Berlin</Template>
  <TotalTime>0</TotalTime>
  <Words>3060</Words>
  <Application>Microsoft Office PowerPoint</Application>
  <PresentationFormat>Breitbild</PresentationFormat>
  <Paragraphs>395</Paragraphs>
  <Slides>64</Slides>
  <Notes>50</Notes>
  <HiddenSlides>7</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64</vt:i4>
      </vt:variant>
    </vt:vector>
  </HeadingPairs>
  <TitlesOfParts>
    <vt:vector size="70" baseType="lpstr">
      <vt:lpstr>Arial</vt:lpstr>
      <vt:lpstr>Calibri</vt:lpstr>
      <vt:lpstr>Calibri Light</vt:lpstr>
      <vt:lpstr>Segoe UI</vt:lpstr>
      <vt:lpstr>Wingdings</vt:lpstr>
      <vt:lpstr>Office</vt:lpstr>
      <vt:lpstr>Microsoft Teams User Group Berlin</vt:lpstr>
      <vt:lpstr>Danke!</vt:lpstr>
      <vt:lpstr>Agenda</vt:lpstr>
      <vt:lpstr>OneNote and Microsoft Teams, Smarter Notetaking Together</vt:lpstr>
      <vt:lpstr>Pause </vt:lpstr>
      <vt:lpstr>Neues in Microsoft Teams Ankündigungen &amp; Rollouts </vt:lpstr>
      <vt:lpstr>Neuigkeiten in Microsoft Teams</vt:lpstr>
      <vt:lpstr>Improved Teams Guest User Usability</vt:lpstr>
      <vt:lpstr>Neuigkeiten in Microsoft Teams</vt:lpstr>
      <vt:lpstr>Expanded reactions in Microsoft Teams</vt:lpstr>
      <vt:lpstr>Neuigkeiten in Microsoft Teams</vt:lpstr>
      <vt:lpstr>Neuigkeiten in Microsoft Teams</vt:lpstr>
      <vt:lpstr>Connected Templates</vt:lpstr>
      <vt:lpstr>Neuigkeiten in Microsoft Teams</vt:lpstr>
      <vt:lpstr>Live Captions in all available languages and CART Captions on Teams Meetings on Web</vt:lpstr>
      <vt:lpstr>Neuigkeiten in Microsoft Teams</vt:lpstr>
      <vt:lpstr>Neuigkeiten in Microsoft Teams</vt:lpstr>
      <vt:lpstr>Automatically Detect Music</vt:lpstr>
      <vt:lpstr>Neuigkeiten in Microsoft Teams</vt:lpstr>
      <vt:lpstr>Neuigkeiten in Microsoft Teams</vt:lpstr>
      <vt:lpstr>Microsoft Teams: Chat density</vt:lpstr>
      <vt:lpstr>Neuigkeiten in Microsoft Teams</vt:lpstr>
      <vt:lpstr>Mute Notifications During Meetings</vt:lpstr>
      <vt:lpstr>Neuigkeiten in Microsoft Teams</vt:lpstr>
      <vt:lpstr>Microsoft Forms new App "Polls" in Teams</vt:lpstr>
      <vt:lpstr>Neuigkeiten in Microsoft Teams</vt:lpstr>
      <vt:lpstr>Pin a chat message</vt:lpstr>
      <vt:lpstr>Pin a chat message</vt:lpstr>
      <vt:lpstr>Neuigkeiten in Microsoft Teams</vt:lpstr>
      <vt:lpstr>Walkie Talkie on iOS General Availability</vt:lpstr>
      <vt:lpstr>Neuigkeiten in Microsoft Teams</vt:lpstr>
      <vt:lpstr>Hide your own video in Teams meetings</vt:lpstr>
      <vt:lpstr>Hide your own video in Teams meetings</vt:lpstr>
      <vt:lpstr>Hide your own video in Teams meetings</vt:lpstr>
      <vt:lpstr>Neuigkeiten in Microsoft Teams für Admins</vt:lpstr>
      <vt:lpstr>New Teams Phone Devices Update</vt:lpstr>
      <vt:lpstr>Neuigkeiten in Microsoft Teams für Admins</vt:lpstr>
      <vt:lpstr>Admin notifications for Custom app submissions</vt:lpstr>
      <vt:lpstr>Neuigkeiten in Microsoft Teams für Admins</vt:lpstr>
      <vt:lpstr>Neuigkeiten in Microsoft Teams für Admins</vt:lpstr>
      <vt:lpstr>Teams app setup policy group assignment</vt:lpstr>
      <vt:lpstr>Neuigkeiten in Microsoft Teams für Admins</vt:lpstr>
      <vt:lpstr>Teams Meeting Recordings Auto-Expiration in OneDrive and SharePoint</vt:lpstr>
      <vt:lpstr>Neuigkeiten in Microsoft Teams für Admins</vt:lpstr>
      <vt:lpstr>Neuigkeiten in Microsoft Teams für Admins</vt:lpstr>
      <vt:lpstr>Neuigkeiten in Microsoft Teams für Admins</vt:lpstr>
      <vt:lpstr>Neuigkeiten in Microsoft Teams für Admins</vt:lpstr>
      <vt:lpstr>Neuigkeiten in Microsoft Teams für Admins</vt:lpstr>
      <vt:lpstr>TAC: App lists and banners in the app management page</vt:lpstr>
      <vt:lpstr>Neuigkeiten in Microsoft Teams für Admins</vt:lpstr>
      <vt:lpstr>TAC: Enriching the App detailed page with more descriptive App information</vt:lpstr>
      <vt:lpstr>TAC: Enriching the App detailed page with more descriptive App information</vt:lpstr>
      <vt:lpstr>Neuigkeiten in Microsoft Teams für Admins</vt:lpstr>
      <vt:lpstr>Chat with users with Teams personal accounts</vt:lpstr>
      <vt:lpstr>Was ist neu in Teams – Der Blog</vt:lpstr>
      <vt:lpstr>PowerPoint-Präsentation</vt:lpstr>
      <vt:lpstr>Titel</vt:lpstr>
      <vt:lpstr>Organisatorisches </vt:lpstr>
      <vt:lpstr>Veranstaltungen</vt:lpstr>
      <vt:lpstr>Teams Community Blog</vt:lpstr>
      <vt:lpstr>Organisatorisches</vt:lpstr>
      <vt:lpstr>PowerPoint-Präsentation</vt:lpstr>
      <vt:lpstr>Vielen Dank für eure Teilnahme!</vt:lpstr>
      <vt:lpstr>Offene Diskussion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Teams User Group Berlin - Meetup Februar 2022</dc:title>
  <dc:creator>Thomas Stensitzki</dc:creator>
  <cp:keywords>Teams</cp:keywords>
  <cp:lastModifiedBy>Thomas Stensitzki</cp:lastModifiedBy>
  <cp:revision>7</cp:revision>
  <dcterms:created xsi:type="dcterms:W3CDTF">2020-01-18T10:30:21Z</dcterms:created>
  <dcterms:modified xsi:type="dcterms:W3CDTF">2022-02-17T15:59:21Z</dcterms:modified>
  <cp:category>Teams User Group</cp:category>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0x010100D516E16E18CAF145BDA33366AE648C95</vt:lpwstr>
  </property>
</Properties>
</file>

<file path=docProps/thumbnail.jpeg>
</file>